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0"/>
  </p:notesMasterIdLst>
  <p:sldIdLst>
    <p:sldId id="256" r:id="rId2"/>
    <p:sldId id="266" r:id="rId3"/>
    <p:sldId id="264" r:id="rId4"/>
    <p:sldId id="258" r:id="rId5"/>
    <p:sldId id="259" r:id="rId6"/>
    <p:sldId id="265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8"/>
    <p:restoredTop sz="90511"/>
  </p:normalViewPr>
  <p:slideViewPr>
    <p:cSldViewPr snapToGrid="0" snapToObjects="1">
      <p:cViewPr varScale="1">
        <p:scale>
          <a:sx n="80" d="100"/>
          <a:sy n="80" d="100"/>
        </p:scale>
        <p:origin x="192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20323E-3DD6-5E4D-A24D-61BE3F93A644}" type="doc">
      <dgm:prSet loTypeId="urn:microsoft.com/office/officeart/2008/layout/CaptionedPictures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BB5E60D-AC6F-C44C-8C12-6F651C8E41E9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Mohammad </a:t>
          </a:r>
          <a:r>
            <a:rPr lang="en-US" dirty="0" err="1" smtClean="0">
              <a:solidFill>
                <a:schemeClr val="bg1"/>
              </a:solidFill>
            </a:rPr>
            <a:t>Nurdin</a:t>
          </a:r>
          <a:r>
            <a:rPr lang="en-US" dirty="0" smtClean="0">
              <a:solidFill>
                <a:schemeClr val="bg1"/>
              </a:solidFill>
            </a:rPr>
            <a:t> bin </a:t>
          </a:r>
          <a:r>
            <a:rPr lang="en-US" dirty="0" err="1" smtClean="0">
              <a:solidFill>
                <a:schemeClr val="bg1"/>
              </a:solidFill>
            </a:rPr>
            <a:t>Norazan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smtClean="0">
              <a:solidFill>
                <a:schemeClr val="bg1"/>
              </a:solidFill>
            </a:rPr>
            <a:t>- Technical</a:t>
          </a:r>
          <a:endParaRPr lang="en-US" dirty="0">
            <a:solidFill>
              <a:schemeClr val="bg1"/>
            </a:solidFill>
          </a:endParaRPr>
        </a:p>
      </dgm:t>
    </dgm:pt>
    <dgm:pt modelId="{0D0B4941-68D3-3349-92C4-FDE18D06D31B}" type="parTrans" cxnId="{DD1D4326-64FF-944A-B183-4A07CBBC95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015C07C-31E3-C44A-88FC-745B8ABB9E71}" type="sibTrans" cxnId="{DD1D4326-64FF-944A-B183-4A07CBBC95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6667EF-5D47-6B41-AE9F-3F214DC8D28F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Esa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Ezzatinor</a:t>
          </a:r>
          <a:r>
            <a:rPr lang="en-US" dirty="0" smtClean="0">
              <a:solidFill>
                <a:schemeClr val="bg1"/>
              </a:solidFill>
            </a:rPr>
            <a:t> bin Abdul Hamid </a:t>
          </a:r>
          <a:r>
            <a:rPr lang="en-US" dirty="0" smtClean="0">
              <a:solidFill>
                <a:schemeClr val="bg1"/>
              </a:solidFill>
            </a:rPr>
            <a:t>-</a:t>
          </a:r>
          <a:r>
            <a:rPr lang="en-US" baseline="0" dirty="0" smtClean="0">
              <a:solidFill>
                <a:schemeClr val="bg1"/>
              </a:solidFill>
            </a:rPr>
            <a:t> Business</a:t>
          </a:r>
          <a:endParaRPr lang="en-US" dirty="0">
            <a:solidFill>
              <a:schemeClr val="bg1"/>
            </a:solidFill>
          </a:endParaRPr>
        </a:p>
      </dgm:t>
    </dgm:pt>
    <dgm:pt modelId="{0CA8D1F6-289C-364F-988C-BC3E7B9702F8}" type="parTrans" cxnId="{AAECEF86-586E-3F46-8037-61720E2962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3DD467D-B33D-8E4E-B92A-BFA31FC1FC84}" type="sibTrans" cxnId="{AAECEF86-586E-3F46-8037-61720E2962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414F6D8-8B9C-8F44-9A50-13A3D3D32008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Nurul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Azrin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binti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Mohd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smtClean="0">
              <a:solidFill>
                <a:schemeClr val="bg1"/>
              </a:solidFill>
            </a:rPr>
            <a:t>Nasir – Quality Assurance</a:t>
          </a:r>
          <a:endParaRPr lang="en-US" dirty="0">
            <a:solidFill>
              <a:schemeClr val="bg1"/>
            </a:solidFill>
          </a:endParaRPr>
        </a:p>
      </dgm:t>
    </dgm:pt>
    <dgm:pt modelId="{5F723B44-B082-D44D-8357-F01B144D36E8}" type="parTrans" cxnId="{705251C0-118C-4A49-A610-DF1AB1BD93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907366-3CDB-6C44-B772-20D2AD5355F5}" type="sibTrans" cxnId="{705251C0-118C-4A49-A610-DF1AB1BD93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D1A27A-4289-6247-B211-3A88B3DFD180}" type="pres">
      <dgm:prSet presAssocID="{9620323E-3DD6-5E4D-A24D-61BE3F93A64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E174000-D74A-A940-A175-CA08BA11FD7B}" type="pres">
      <dgm:prSet presAssocID="{BBB5E60D-AC6F-C44C-8C12-6F651C8E41E9}" presName="composite" presStyleCnt="0">
        <dgm:presLayoutVars>
          <dgm:chMax val="1"/>
          <dgm:chPref val="1"/>
        </dgm:presLayoutVars>
      </dgm:prSet>
      <dgm:spPr/>
    </dgm:pt>
    <dgm:pt modelId="{BCAD8CC5-4B5E-5749-9CA7-29AB66AD565A}" type="pres">
      <dgm:prSet presAssocID="{BBB5E60D-AC6F-C44C-8C12-6F651C8E41E9}" presName="Accent" presStyleLbl="trAlignAcc1" presStyleIdx="0" presStyleCnt="3">
        <dgm:presLayoutVars>
          <dgm:chMax val="0"/>
          <dgm:chPref val="0"/>
        </dgm:presLayoutVars>
      </dgm:prSet>
      <dgm:spPr/>
    </dgm:pt>
    <dgm:pt modelId="{78EB0497-136C-C849-89E0-CB44865EBF92}" type="pres">
      <dgm:prSet presAssocID="{BBB5E60D-AC6F-C44C-8C12-6F651C8E41E9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253B5B60-EDB8-924B-A435-6239E01E86BC}" type="pres">
      <dgm:prSet presAssocID="{BBB5E60D-AC6F-C44C-8C12-6F651C8E41E9}" presName="ChildComposite" presStyleCnt="0"/>
      <dgm:spPr/>
    </dgm:pt>
    <dgm:pt modelId="{9007C0E0-D3CE-C448-8595-2BE337DAF85A}" type="pres">
      <dgm:prSet presAssocID="{BBB5E60D-AC6F-C44C-8C12-6F651C8E41E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4FCD55F-5600-0E45-837E-5624F225850B}" type="pres">
      <dgm:prSet presAssocID="{BBB5E60D-AC6F-C44C-8C12-6F651C8E41E9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25E5E-C8DB-974B-9DC2-88235C30C371}" type="pres">
      <dgm:prSet presAssocID="{C015C07C-31E3-C44A-88FC-745B8ABB9E71}" presName="sibTrans" presStyleCnt="0"/>
      <dgm:spPr/>
    </dgm:pt>
    <dgm:pt modelId="{080A556F-C76A-394B-9196-6581DDDFAAE0}" type="pres">
      <dgm:prSet presAssocID="{8B6667EF-5D47-6B41-AE9F-3F214DC8D28F}" presName="composite" presStyleCnt="0">
        <dgm:presLayoutVars>
          <dgm:chMax val="1"/>
          <dgm:chPref val="1"/>
        </dgm:presLayoutVars>
      </dgm:prSet>
      <dgm:spPr/>
    </dgm:pt>
    <dgm:pt modelId="{69EBB1E1-54D4-B04B-8E3A-D39BCD38EA9C}" type="pres">
      <dgm:prSet presAssocID="{8B6667EF-5D47-6B41-AE9F-3F214DC8D28F}" presName="Accent" presStyleLbl="trAlignAcc1" presStyleIdx="1" presStyleCnt="3">
        <dgm:presLayoutVars>
          <dgm:chMax val="0"/>
          <dgm:chPref val="0"/>
        </dgm:presLayoutVars>
      </dgm:prSet>
      <dgm:spPr/>
    </dgm:pt>
    <dgm:pt modelId="{1F3A9B3E-DD54-E84B-B0B5-5E6167918104}" type="pres">
      <dgm:prSet presAssocID="{8B6667EF-5D47-6B41-AE9F-3F214DC8D28F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BCE20F6D-8A83-0243-9FC2-D5A4E7C571CF}" type="pres">
      <dgm:prSet presAssocID="{8B6667EF-5D47-6B41-AE9F-3F214DC8D28F}" presName="ChildComposite" presStyleCnt="0"/>
      <dgm:spPr/>
    </dgm:pt>
    <dgm:pt modelId="{4807DA5B-3CDC-0044-A030-FCD7A2BCB07F}" type="pres">
      <dgm:prSet presAssocID="{8B6667EF-5D47-6B41-AE9F-3F214DC8D28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C44BB46-5248-914E-A084-DD0A3C76D758}" type="pres">
      <dgm:prSet presAssocID="{8B6667EF-5D47-6B41-AE9F-3F214DC8D28F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CC18D-D079-2642-8F10-967AC6DD5413}" type="pres">
      <dgm:prSet presAssocID="{A3DD467D-B33D-8E4E-B92A-BFA31FC1FC84}" presName="sibTrans" presStyleCnt="0"/>
      <dgm:spPr/>
    </dgm:pt>
    <dgm:pt modelId="{AF21D18F-8BC8-404F-9899-02348D750C71}" type="pres">
      <dgm:prSet presAssocID="{E414F6D8-8B9C-8F44-9A50-13A3D3D32008}" presName="composite" presStyleCnt="0">
        <dgm:presLayoutVars>
          <dgm:chMax val="1"/>
          <dgm:chPref val="1"/>
        </dgm:presLayoutVars>
      </dgm:prSet>
      <dgm:spPr/>
    </dgm:pt>
    <dgm:pt modelId="{1F1A7FA2-EFD9-DE49-AB82-54B1120A84C4}" type="pres">
      <dgm:prSet presAssocID="{E414F6D8-8B9C-8F44-9A50-13A3D3D32008}" presName="Accent" presStyleLbl="trAlignAcc1" presStyleIdx="2" presStyleCnt="3">
        <dgm:presLayoutVars>
          <dgm:chMax val="0"/>
          <dgm:chPref val="0"/>
        </dgm:presLayoutVars>
      </dgm:prSet>
      <dgm:spPr/>
    </dgm:pt>
    <dgm:pt modelId="{2F2D0BC3-95C7-E041-9148-AEB94FE24E76}" type="pres">
      <dgm:prSet presAssocID="{E414F6D8-8B9C-8F44-9A50-13A3D3D32008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3ADFBC95-48D0-9C4B-816E-BB3D7C29114F}" type="pres">
      <dgm:prSet presAssocID="{E414F6D8-8B9C-8F44-9A50-13A3D3D32008}" presName="ChildComposite" presStyleCnt="0"/>
      <dgm:spPr/>
    </dgm:pt>
    <dgm:pt modelId="{3EF72FFD-555A-224D-98B6-5059880FCB9C}" type="pres">
      <dgm:prSet presAssocID="{E414F6D8-8B9C-8F44-9A50-13A3D3D3200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869D137-117B-E24F-9361-9FE1A144A09E}" type="pres">
      <dgm:prSet presAssocID="{E414F6D8-8B9C-8F44-9A50-13A3D3D32008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ECEF86-586E-3F46-8037-61720E296227}" srcId="{9620323E-3DD6-5E4D-A24D-61BE3F93A644}" destId="{8B6667EF-5D47-6B41-AE9F-3F214DC8D28F}" srcOrd="1" destOrd="0" parTransId="{0CA8D1F6-289C-364F-988C-BC3E7B9702F8}" sibTransId="{A3DD467D-B33D-8E4E-B92A-BFA31FC1FC84}"/>
    <dgm:cxn modelId="{F950E5A6-0A9C-7742-BAFC-F89C24FF7056}" type="presOf" srcId="{BBB5E60D-AC6F-C44C-8C12-6F651C8E41E9}" destId="{94FCD55F-5600-0E45-837E-5624F225850B}" srcOrd="0" destOrd="0" presId="urn:microsoft.com/office/officeart/2008/layout/CaptionedPictures"/>
    <dgm:cxn modelId="{DD1D4326-64FF-944A-B183-4A07CBBC9542}" srcId="{9620323E-3DD6-5E4D-A24D-61BE3F93A644}" destId="{BBB5E60D-AC6F-C44C-8C12-6F651C8E41E9}" srcOrd="0" destOrd="0" parTransId="{0D0B4941-68D3-3349-92C4-FDE18D06D31B}" sibTransId="{C015C07C-31E3-C44A-88FC-745B8ABB9E71}"/>
    <dgm:cxn modelId="{705251C0-118C-4A49-A610-DF1AB1BD939D}" srcId="{9620323E-3DD6-5E4D-A24D-61BE3F93A644}" destId="{E414F6D8-8B9C-8F44-9A50-13A3D3D32008}" srcOrd="2" destOrd="0" parTransId="{5F723B44-B082-D44D-8357-F01B144D36E8}" sibTransId="{BB907366-3CDB-6C44-B772-20D2AD5355F5}"/>
    <dgm:cxn modelId="{36623059-F8A7-E746-997F-BC6293968D85}" type="presOf" srcId="{E414F6D8-8B9C-8F44-9A50-13A3D3D32008}" destId="{3869D137-117B-E24F-9361-9FE1A144A09E}" srcOrd="0" destOrd="0" presId="urn:microsoft.com/office/officeart/2008/layout/CaptionedPictures"/>
    <dgm:cxn modelId="{EC9765C2-EF23-2140-989E-D80A91ABED8E}" type="presOf" srcId="{9620323E-3DD6-5E4D-A24D-61BE3F93A644}" destId="{B6D1A27A-4289-6247-B211-3A88B3DFD180}" srcOrd="0" destOrd="0" presId="urn:microsoft.com/office/officeart/2008/layout/CaptionedPictures"/>
    <dgm:cxn modelId="{C43624DB-CE1D-8641-A358-D4BC1A7C4ECA}" type="presOf" srcId="{8B6667EF-5D47-6B41-AE9F-3F214DC8D28F}" destId="{AC44BB46-5248-914E-A084-DD0A3C76D758}" srcOrd="0" destOrd="0" presId="urn:microsoft.com/office/officeart/2008/layout/CaptionedPictures"/>
    <dgm:cxn modelId="{337B3DC8-2B96-4F46-A814-BDC417ED7C0C}" type="presParOf" srcId="{B6D1A27A-4289-6247-B211-3A88B3DFD180}" destId="{EE174000-D74A-A940-A175-CA08BA11FD7B}" srcOrd="0" destOrd="0" presId="urn:microsoft.com/office/officeart/2008/layout/CaptionedPictures"/>
    <dgm:cxn modelId="{A32F4122-8C7F-F14B-838D-EE9D78280B40}" type="presParOf" srcId="{EE174000-D74A-A940-A175-CA08BA11FD7B}" destId="{BCAD8CC5-4B5E-5749-9CA7-29AB66AD565A}" srcOrd="0" destOrd="0" presId="urn:microsoft.com/office/officeart/2008/layout/CaptionedPictures"/>
    <dgm:cxn modelId="{5628FC0A-8C0F-984E-A06A-55B28B0F3A7B}" type="presParOf" srcId="{EE174000-D74A-A940-A175-CA08BA11FD7B}" destId="{78EB0497-136C-C849-89E0-CB44865EBF92}" srcOrd="1" destOrd="0" presId="urn:microsoft.com/office/officeart/2008/layout/CaptionedPictures"/>
    <dgm:cxn modelId="{AD0F4426-FBBA-6F48-B4FD-B88E2BD2BCBF}" type="presParOf" srcId="{EE174000-D74A-A940-A175-CA08BA11FD7B}" destId="{253B5B60-EDB8-924B-A435-6239E01E86BC}" srcOrd="2" destOrd="0" presId="urn:microsoft.com/office/officeart/2008/layout/CaptionedPictures"/>
    <dgm:cxn modelId="{77ECD3D6-E71B-5947-8AB3-3FFC62DFB8DD}" type="presParOf" srcId="{253B5B60-EDB8-924B-A435-6239E01E86BC}" destId="{9007C0E0-D3CE-C448-8595-2BE337DAF85A}" srcOrd="0" destOrd="0" presId="urn:microsoft.com/office/officeart/2008/layout/CaptionedPictures"/>
    <dgm:cxn modelId="{AE479461-6B44-4C44-A56C-7B1A10CAAA86}" type="presParOf" srcId="{253B5B60-EDB8-924B-A435-6239E01E86BC}" destId="{94FCD55F-5600-0E45-837E-5624F225850B}" srcOrd="1" destOrd="0" presId="urn:microsoft.com/office/officeart/2008/layout/CaptionedPictures"/>
    <dgm:cxn modelId="{E60FEA94-4AA5-534D-B6B0-B413B7EA2C92}" type="presParOf" srcId="{B6D1A27A-4289-6247-B211-3A88B3DFD180}" destId="{1C825E5E-C8DB-974B-9DC2-88235C30C371}" srcOrd="1" destOrd="0" presId="urn:microsoft.com/office/officeart/2008/layout/CaptionedPictures"/>
    <dgm:cxn modelId="{41CA0356-4136-004C-A8CF-9F4B4251DA66}" type="presParOf" srcId="{B6D1A27A-4289-6247-B211-3A88B3DFD180}" destId="{080A556F-C76A-394B-9196-6581DDDFAAE0}" srcOrd="2" destOrd="0" presId="urn:microsoft.com/office/officeart/2008/layout/CaptionedPictures"/>
    <dgm:cxn modelId="{F964327D-90B5-B64E-A5E8-37697193E4DF}" type="presParOf" srcId="{080A556F-C76A-394B-9196-6581DDDFAAE0}" destId="{69EBB1E1-54D4-B04B-8E3A-D39BCD38EA9C}" srcOrd="0" destOrd="0" presId="urn:microsoft.com/office/officeart/2008/layout/CaptionedPictures"/>
    <dgm:cxn modelId="{137B02EF-9DF6-E248-9387-496060CC89F5}" type="presParOf" srcId="{080A556F-C76A-394B-9196-6581DDDFAAE0}" destId="{1F3A9B3E-DD54-E84B-B0B5-5E6167918104}" srcOrd="1" destOrd="0" presId="urn:microsoft.com/office/officeart/2008/layout/CaptionedPictures"/>
    <dgm:cxn modelId="{6FE3F8DC-149F-F145-B622-7580293B6046}" type="presParOf" srcId="{080A556F-C76A-394B-9196-6581DDDFAAE0}" destId="{BCE20F6D-8A83-0243-9FC2-D5A4E7C571CF}" srcOrd="2" destOrd="0" presId="urn:microsoft.com/office/officeart/2008/layout/CaptionedPictures"/>
    <dgm:cxn modelId="{FC02FC8B-D6D3-D046-8FF4-E91937D3BFEA}" type="presParOf" srcId="{BCE20F6D-8A83-0243-9FC2-D5A4E7C571CF}" destId="{4807DA5B-3CDC-0044-A030-FCD7A2BCB07F}" srcOrd="0" destOrd="0" presId="urn:microsoft.com/office/officeart/2008/layout/CaptionedPictures"/>
    <dgm:cxn modelId="{067C8E0A-FB2D-9448-8E97-1887623ADCAB}" type="presParOf" srcId="{BCE20F6D-8A83-0243-9FC2-D5A4E7C571CF}" destId="{AC44BB46-5248-914E-A084-DD0A3C76D758}" srcOrd="1" destOrd="0" presId="urn:microsoft.com/office/officeart/2008/layout/CaptionedPictures"/>
    <dgm:cxn modelId="{2BEE934C-BBCC-5942-8D3F-4958E4C02099}" type="presParOf" srcId="{B6D1A27A-4289-6247-B211-3A88B3DFD180}" destId="{75FCC18D-D079-2642-8F10-967AC6DD5413}" srcOrd="3" destOrd="0" presId="urn:microsoft.com/office/officeart/2008/layout/CaptionedPictures"/>
    <dgm:cxn modelId="{2D8F1958-78CA-854E-9C1C-0C7CF01ABF55}" type="presParOf" srcId="{B6D1A27A-4289-6247-B211-3A88B3DFD180}" destId="{AF21D18F-8BC8-404F-9899-02348D750C71}" srcOrd="4" destOrd="0" presId="urn:microsoft.com/office/officeart/2008/layout/CaptionedPictures"/>
    <dgm:cxn modelId="{BBF019C2-E3B6-F64D-8F5C-7F15941DF9B3}" type="presParOf" srcId="{AF21D18F-8BC8-404F-9899-02348D750C71}" destId="{1F1A7FA2-EFD9-DE49-AB82-54B1120A84C4}" srcOrd="0" destOrd="0" presId="urn:microsoft.com/office/officeart/2008/layout/CaptionedPictures"/>
    <dgm:cxn modelId="{15CA545B-C27D-514E-8BBF-78AEE5FDF54B}" type="presParOf" srcId="{AF21D18F-8BC8-404F-9899-02348D750C71}" destId="{2F2D0BC3-95C7-E041-9148-AEB94FE24E76}" srcOrd="1" destOrd="0" presId="urn:microsoft.com/office/officeart/2008/layout/CaptionedPictures"/>
    <dgm:cxn modelId="{E94EF40B-C1F0-2543-97C8-F7D932747186}" type="presParOf" srcId="{AF21D18F-8BC8-404F-9899-02348D750C71}" destId="{3ADFBC95-48D0-9C4B-816E-BB3D7C29114F}" srcOrd="2" destOrd="0" presId="urn:microsoft.com/office/officeart/2008/layout/CaptionedPictures"/>
    <dgm:cxn modelId="{24D3B536-D182-3142-96FF-8E8D7AA5B779}" type="presParOf" srcId="{3ADFBC95-48D0-9C4B-816E-BB3D7C29114F}" destId="{3EF72FFD-555A-224D-98B6-5059880FCB9C}" srcOrd="0" destOrd="0" presId="urn:microsoft.com/office/officeart/2008/layout/CaptionedPictures"/>
    <dgm:cxn modelId="{C700D7B0-AFBF-5347-9628-DF3E4D2EF813}" type="presParOf" srcId="{3ADFBC95-48D0-9C4B-816E-BB3D7C29114F}" destId="{3869D137-117B-E24F-9361-9FE1A144A09E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E9CF7-A4A6-674E-BCF4-18D3CADA7A93}" type="doc">
      <dgm:prSet loTypeId="urn:microsoft.com/office/officeart/2005/8/layout/pyramid1" loCatId="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692A3BD-5E0D-3541-A33F-0D433FD23DAC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CRM – Opportunity Winning/Losing Rate</a:t>
          </a:r>
          <a:endParaRPr lang="en-US">
            <a:solidFill>
              <a:schemeClr val="bg1"/>
            </a:solidFill>
          </a:endParaRPr>
        </a:p>
      </dgm:t>
    </dgm:pt>
    <dgm:pt modelId="{340EE5FA-085D-AE44-ABCD-36AA8B6B48EF}" type="parTrans" cxnId="{C175C45D-3282-7349-A719-4BF15D2EADD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C228CDB-F1C7-8A42-97A6-CB8DD605CF2C}" type="sibTrans" cxnId="{C175C45D-3282-7349-A719-4BF15D2EADD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096C2B-5C5F-F641-B69A-2A6D71B3D02F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Cross Sell Analysis</a:t>
          </a:r>
          <a:endParaRPr lang="en-US">
            <a:solidFill>
              <a:schemeClr val="bg1"/>
            </a:solidFill>
          </a:endParaRPr>
        </a:p>
      </dgm:t>
    </dgm:pt>
    <dgm:pt modelId="{9B755FC2-8108-4448-924E-70D92C25613F}" type="parTrans" cxnId="{5AE358AF-7FC1-494A-ADDA-B481C0E5FB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6E06CC-15C4-2F4A-B7C2-963CEC58DA44}" type="sibTrans" cxnId="{5AE358AF-7FC1-494A-ADDA-B481C0E5FB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2F9DD15-2308-3141-9F1E-9D27943E5AA4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Customer Retention Analysis</a:t>
          </a:r>
          <a:endParaRPr lang="en-US">
            <a:solidFill>
              <a:schemeClr val="bg1"/>
            </a:solidFill>
          </a:endParaRPr>
        </a:p>
      </dgm:t>
    </dgm:pt>
    <dgm:pt modelId="{5A678281-17CC-CA42-93B4-F394A6F9B0B5}" type="parTrans" cxnId="{B325061C-82CF-4549-BD5B-EE7E4051C4D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0E1B01D-ACF1-2F43-87BB-7F0356BA7DC1}" type="sibTrans" cxnId="{B325061C-82CF-4549-BD5B-EE7E4051C4D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384BCB-E295-3B4D-B076-ADCAC3A45257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Sentiment Analysis</a:t>
          </a:r>
          <a:endParaRPr lang="en-US">
            <a:solidFill>
              <a:schemeClr val="bg1"/>
            </a:solidFill>
          </a:endParaRPr>
        </a:p>
      </dgm:t>
    </dgm:pt>
    <dgm:pt modelId="{3C180194-EF88-924D-99A3-A63AC1EAE7BE}" type="parTrans" cxnId="{C50DC674-DF19-694D-A45E-23FC7E5E1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87C90BE-AF44-9C43-9A14-6E0B28971ED1}" type="sibTrans" cxnId="{C50DC674-DF19-694D-A45E-23FC7E5E1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F5C3EC-659F-BA42-88CC-6B9F487A3F33}" type="pres">
      <dgm:prSet presAssocID="{767E9CF7-A4A6-674E-BCF4-18D3CADA7A9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2563CF-0173-2648-9033-A1D9B861991A}" type="pres">
      <dgm:prSet presAssocID="{7692A3BD-5E0D-3541-A33F-0D433FD23DAC}" presName="Name8" presStyleCnt="0"/>
      <dgm:spPr/>
    </dgm:pt>
    <dgm:pt modelId="{A3D01EDD-CFF2-9E40-9CE7-01EF6BDB9322}" type="pres">
      <dgm:prSet presAssocID="{7692A3BD-5E0D-3541-A33F-0D433FD23DAC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56240-5DD2-FF4B-8AC2-9CDF2F81961F}" type="pres">
      <dgm:prSet presAssocID="{7692A3BD-5E0D-3541-A33F-0D433FD23D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5FC3A-59C9-5741-9472-9E3F9F4AA529}" type="pres">
      <dgm:prSet presAssocID="{31096C2B-5C5F-F641-B69A-2A6D71B3D02F}" presName="Name8" presStyleCnt="0"/>
      <dgm:spPr/>
    </dgm:pt>
    <dgm:pt modelId="{EA57E440-4606-0E41-960C-0745C00F05CC}" type="pres">
      <dgm:prSet presAssocID="{31096C2B-5C5F-F641-B69A-2A6D71B3D02F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8CEA2-2962-D346-B91A-B2E2A14EDBD6}" type="pres">
      <dgm:prSet presAssocID="{31096C2B-5C5F-F641-B69A-2A6D71B3D02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16C19-3384-9F49-A5B0-4A4D95F9F6C2}" type="pres">
      <dgm:prSet presAssocID="{52F9DD15-2308-3141-9F1E-9D27943E5AA4}" presName="Name8" presStyleCnt="0"/>
      <dgm:spPr/>
    </dgm:pt>
    <dgm:pt modelId="{2CBFD6AA-5EC5-7B46-8FB4-494DA223B049}" type="pres">
      <dgm:prSet presAssocID="{52F9DD15-2308-3141-9F1E-9D27943E5AA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F3F9D-B85F-D648-BF75-7E07183ACD6F}" type="pres">
      <dgm:prSet presAssocID="{52F9DD15-2308-3141-9F1E-9D27943E5A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D1ADC-2644-8E46-ADB0-6CD3D7222902}" type="pres">
      <dgm:prSet presAssocID="{F0384BCB-E295-3B4D-B076-ADCAC3A45257}" presName="Name8" presStyleCnt="0"/>
      <dgm:spPr/>
    </dgm:pt>
    <dgm:pt modelId="{5425A0B6-015B-7344-8C0C-BC007C7B0916}" type="pres">
      <dgm:prSet presAssocID="{F0384BCB-E295-3B4D-B076-ADCAC3A45257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3139B9-A556-0D4D-A3C4-30D480BDB086}" type="pres">
      <dgm:prSet presAssocID="{F0384BCB-E295-3B4D-B076-ADCAC3A4525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75C45D-3282-7349-A719-4BF15D2EADDD}" srcId="{767E9CF7-A4A6-674E-BCF4-18D3CADA7A93}" destId="{7692A3BD-5E0D-3541-A33F-0D433FD23DAC}" srcOrd="0" destOrd="0" parTransId="{340EE5FA-085D-AE44-ABCD-36AA8B6B48EF}" sibTransId="{DC228CDB-F1C7-8A42-97A6-CB8DD605CF2C}"/>
    <dgm:cxn modelId="{C50DC674-DF19-694D-A45E-23FC7E5E1C9D}" srcId="{767E9CF7-A4A6-674E-BCF4-18D3CADA7A93}" destId="{F0384BCB-E295-3B4D-B076-ADCAC3A45257}" srcOrd="3" destOrd="0" parTransId="{3C180194-EF88-924D-99A3-A63AC1EAE7BE}" sibTransId="{D87C90BE-AF44-9C43-9A14-6E0B28971ED1}"/>
    <dgm:cxn modelId="{CBFDB87B-79AC-C448-8482-0C0790469A00}" type="presOf" srcId="{31096C2B-5C5F-F641-B69A-2A6D71B3D02F}" destId="{4848CEA2-2962-D346-B91A-B2E2A14EDBD6}" srcOrd="1" destOrd="0" presId="urn:microsoft.com/office/officeart/2005/8/layout/pyramid1"/>
    <dgm:cxn modelId="{5C4637E6-C182-7844-BCFC-626BF1CCB80E}" type="presOf" srcId="{52F9DD15-2308-3141-9F1E-9D27943E5AA4}" destId="{CA8F3F9D-B85F-D648-BF75-7E07183ACD6F}" srcOrd="1" destOrd="0" presId="urn:microsoft.com/office/officeart/2005/8/layout/pyramid1"/>
    <dgm:cxn modelId="{28A8FA46-818D-1342-B867-8330CD53B766}" type="presOf" srcId="{767E9CF7-A4A6-674E-BCF4-18D3CADA7A93}" destId="{12F5C3EC-659F-BA42-88CC-6B9F487A3F33}" srcOrd="0" destOrd="0" presId="urn:microsoft.com/office/officeart/2005/8/layout/pyramid1"/>
    <dgm:cxn modelId="{143D7BD9-9E7B-4842-9E09-084A1BB7AC26}" type="presOf" srcId="{31096C2B-5C5F-F641-B69A-2A6D71B3D02F}" destId="{EA57E440-4606-0E41-960C-0745C00F05CC}" srcOrd="0" destOrd="0" presId="urn:microsoft.com/office/officeart/2005/8/layout/pyramid1"/>
    <dgm:cxn modelId="{D1800DD4-82C9-BF44-8AC3-5C0277CC10A4}" type="presOf" srcId="{52F9DD15-2308-3141-9F1E-9D27943E5AA4}" destId="{2CBFD6AA-5EC5-7B46-8FB4-494DA223B049}" srcOrd="0" destOrd="0" presId="urn:microsoft.com/office/officeart/2005/8/layout/pyramid1"/>
    <dgm:cxn modelId="{5AE358AF-7FC1-494A-ADDA-B481C0E5FB8A}" srcId="{767E9CF7-A4A6-674E-BCF4-18D3CADA7A93}" destId="{31096C2B-5C5F-F641-B69A-2A6D71B3D02F}" srcOrd="1" destOrd="0" parTransId="{9B755FC2-8108-4448-924E-70D92C25613F}" sibTransId="{FC6E06CC-15C4-2F4A-B7C2-963CEC58DA44}"/>
    <dgm:cxn modelId="{15938F39-3BFF-E542-8948-E817460BFBE7}" type="presOf" srcId="{F0384BCB-E295-3B4D-B076-ADCAC3A45257}" destId="{5425A0B6-015B-7344-8C0C-BC007C7B0916}" srcOrd="0" destOrd="0" presId="urn:microsoft.com/office/officeart/2005/8/layout/pyramid1"/>
    <dgm:cxn modelId="{F75F454E-E6B2-CE41-88C1-BEBBDBFA010B}" type="presOf" srcId="{7692A3BD-5E0D-3541-A33F-0D433FD23DAC}" destId="{00156240-5DD2-FF4B-8AC2-9CDF2F81961F}" srcOrd="1" destOrd="0" presId="urn:microsoft.com/office/officeart/2005/8/layout/pyramid1"/>
    <dgm:cxn modelId="{B325061C-82CF-4549-BD5B-EE7E4051C4D3}" srcId="{767E9CF7-A4A6-674E-BCF4-18D3CADA7A93}" destId="{52F9DD15-2308-3141-9F1E-9D27943E5AA4}" srcOrd="2" destOrd="0" parTransId="{5A678281-17CC-CA42-93B4-F394A6F9B0B5}" sibTransId="{C0E1B01D-ACF1-2F43-87BB-7F0356BA7DC1}"/>
    <dgm:cxn modelId="{CEA5D1E4-F7F4-AD42-BA71-753E423BBCFC}" type="presOf" srcId="{F0384BCB-E295-3B4D-B076-ADCAC3A45257}" destId="{283139B9-A556-0D4D-A3C4-30D480BDB086}" srcOrd="1" destOrd="0" presId="urn:microsoft.com/office/officeart/2005/8/layout/pyramid1"/>
    <dgm:cxn modelId="{E772962A-471B-9F40-84C0-4C7146577361}" type="presOf" srcId="{7692A3BD-5E0D-3541-A33F-0D433FD23DAC}" destId="{A3D01EDD-CFF2-9E40-9CE7-01EF6BDB9322}" srcOrd="0" destOrd="0" presId="urn:microsoft.com/office/officeart/2005/8/layout/pyramid1"/>
    <dgm:cxn modelId="{DC3FB4D2-347F-7240-A238-ED0C53DEB96A}" type="presParOf" srcId="{12F5C3EC-659F-BA42-88CC-6B9F487A3F33}" destId="{BD2563CF-0173-2648-9033-A1D9B861991A}" srcOrd="0" destOrd="0" presId="urn:microsoft.com/office/officeart/2005/8/layout/pyramid1"/>
    <dgm:cxn modelId="{750E1498-B0D0-1247-AD59-81E504A0F667}" type="presParOf" srcId="{BD2563CF-0173-2648-9033-A1D9B861991A}" destId="{A3D01EDD-CFF2-9E40-9CE7-01EF6BDB9322}" srcOrd="0" destOrd="0" presId="urn:microsoft.com/office/officeart/2005/8/layout/pyramid1"/>
    <dgm:cxn modelId="{B3D7491E-3BB7-6B4E-A1E7-62F7AAFEFCAF}" type="presParOf" srcId="{BD2563CF-0173-2648-9033-A1D9B861991A}" destId="{00156240-5DD2-FF4B-8AC2-9CDF2F81961F}" srcOrd="1" destOrd="0" presId="urn:microsoft.com/office/officeart/2005/8/layout/pyramid1"/>
    <dgm:cxn modelId="{35CAED7C-62DD-5445-85D4-1EED58C4B84A}" type="presParOf" srcId="{12F5C3EC-659F-BA42-88CC-6B9F487A3F33}" destId="{F185FC3A-59C9-5741-9472-9E3F9F4AA529}" srcOrd="1" destOrd="0" presId="urn:microsoft.com/office/officeart/2005/8/layout/pyramid1"/>
    <dgm:cxn modelId="{9295E450-A075-3E45-BEEC-D7E69F74D06D}" type="presParOf" srcId="{F185FC3A-59C9-5741-9472-9E3F9F4AA529}" destId="{EA57E440-4606-0E41-960C-0745C00F05CC}" srcOrd="0" destOrd="0" presId="urn:microsoft.com/office/officeart/2005/8/layout/pyramid1"/>
    <dgm:cxn modelId="{16F8C30A-5CC9-DE43-9FE3-04D1656C433F}" type="presParOf" srcId="{F185FC3A-59C9-5741-9472-9E3F9F4AA529}" destId="{4848CEA2-2962-D346-B91A-B2E2A14EDBD6}" srcOrd="1" destOrd="0" presId="urn:microsoft.com/office/officeart/2005/8/layout/pyramid1"/>
    <dgm:cxn modelId="{ACC81C7C-5B5D-FF4C-8176-E3851AA9A474}" type="presParOf" srcId="{12F5C3EC-659F-BA42-88CC-6B9F487A3F33}" destId="{77C16C19-3384-9F49-A5B0-4A4D95F9F6C2}" srcOrd="2" destOrd="0" presId="urn:microsoft.com/office/officeart/2005/8/layout/pyramid1"/>
    <dgm:cxn modelId="{8178FC7D-64EC-874F-AD29-B3F828717775}" type="presParOf" srcId="{77C16C19-3384-9F49-A5B0-4A4D95F9F6C2}" destId="{2CBFD6AA-5EC5-7B46-8FB4-494DA223B049}" srcOrd="0" destOrd="0" presId="urn:microsoft.com/office/officeart/2005/8/layout/pyramid1"/>
    <dgm:cxn modelId="{869BBE2E-F9EA-A240-BEE8-2ED827A6B0D8}" type="presParOf" srcId="{77C16C19-3384-9F49-A5B0-4A4D95F9F6C2}" destId="{CA8F3F9D-B85F-D648-BF75-7E07183ACD6F}" srcOrd="1" destOrd="0" presId="urn:microsoft.com/office/officeart/2005/8/layout/pyramid1"/>
    <dgm:cxn modelId="{8B5C6D63-B2DB-634C-B3D2-2249038C9E0B}" type="presParOf" srcId="{12F5C3EC-659F-BA42-88CC-6B9F487A3F33}" destId="{BEFD1ADC-2644-8E46-ADB0-6CD3D7222902}" srcOrd="3" destOrd="0" presId="urn:microsoft.com/office/officeart/2005/8/layout/pyramid1"/>
    <dgm:cxn modelId="{2F1F20E4-FD8A-6E44-B93D-DD537DD750D2}" type="presParOf" srcId="{BEFD1ADC-2644-8E46-ADB0-6CD3D7222902}" destId="{5425A0B6-015B-7344-8C0C-BC007C7B0916}" srcOrd="0" destOrd="0" presId="urn:microsoft.com/office/officeart/2005/8/layout/pyramid1"/>
    <dgm:cxn modelId="{429D8481-8788-8649-9AEC-5D8FE6D426FC}" type="presParOf" srcId="{BEFD1ADC-2644-8E46-ADB0-6CD3D7222902}" destId="{283139B9-A556-0D4D-A3C4-30D480BDB08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510A2F-948F-E945-AE3B-56AB82D9EDE9}" type="doc">
      <dgm:prSet loTypeId="urn:microsoft.com/office/officeart/2005/8/layout/venn1" loCatId="relationship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8166BB4-EBF8-4746-87F4-7A62378C9B7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Pandas</a:t>
          </a:r>
          <a:endParaRPr lang="en-US" dirty="0">
            <a:solidFill>
              <a:schemeClr val="bg1"/>
            </a:solidFill>
          </a:endParaRPr>
        </a:p>
      </dgm:t>
    </dgm:pt>
    <dgm:pt modelId="{AF8917A3-E07A-6041-9053-F8BEEB3A049D}" type="parTrans" cxnId="{3286468B-E47C-1944-B68F-5A82336015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8571606-2EF6-E248-A2AD-A4E85B0C5506}" type="sibTrans" cxnId="{3286468B-E47C-1944-B68F-5A82336015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0721DB-3406-C144-BC5F-211DEB1B79DB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NumPy</a:t>
          </a:r>
          <a:endParaRPr lang="en-US">
            <a:solidFill>
              <a:schemeClr val="bg1"/>
            </a:solidFill>
          </a:endParaRPr>
        </a:p>
      </dgm:t>
    </dgm:pt>
    <dgm:pt modelId="{3420EB66-190D-1747-ACED-275028497AF9}" type="parTrans" cxnId="{4804827C-8513-E74C-B2A1-BC0E7AF6E4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306A531-8F3C-7243-BF86-023F82E90321}" type="sibTrans" cxnId="{4804827C-8513-E74C-B2A1-BC0E7AF6E4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197FA5-1CD1-FA4D-B8F9-B88C58D9E5C6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Sklearn</a:t>
          </a:r>
          <a:endParaRPr lang="en-US">
            <a:solidFill>
              <a:schemeClr val="bg1"/>
            </a:solidFill>
          </a:endParaRPr>
        </a:p>
      </dgm:t>
    </dgm:pt>
    <dgm:pt modelId="{ADA75830-A5A1-DC40-B2D3-D7C8017FE647}" type="parTrans" cxnId="{1F4933E3-8C47-2F4E-ABFF-636E76E87A1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AD947C-80FA-4244-8111-9BFC305E05F8}" type="sibTrans" cxnId="{1F4933E3-8C47-2F4E-ABFF-636E76E87A1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AC59BF-4332-F245-920B-B02DD0CBF331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IPython</a:t>
          </a:r>
          <a:endParaRPr lang="en-US">
            <a:solidFill>
              <a:schemeClr val="bg1"/>
            </a:solidFill>
          </a:endParaRPr>
        </a:p>
      </dgm:t>
    </dgm:pt>
    <dgm:pt modelId="{960F5709-E00F-D24C-9044-4EF28823F44B}" type="parTrans" cxnId="{19E715B5-35BC-9243-BA12-A467B53373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785400-31EE-D94C-B6DC-D3D1563F52CC}" type="sibTrans" cxnId="{19E715B5-35BC-9243-BA12-A467B53373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7F2999-00BD-B04B-932B-AE1328B0CEB0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Google Chart</a:t>
          </a:r>
          <a:endParaRPr lang="en-US">
            <a:solidFill>
              <a:schemeClr val="bg1"/>
            </a:solidFill>
          </a:endParaRPr>
        </a:p>
      </dgm:t>
    </dgm:pt>
    <dgm:pt modelId="{74AA96EC-1C95-124E-AD72-7649D481374D}" type="parTrans" cxnId="{7EB09B3C-CA68-F241-9ADA-E3F5237313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DAEEED2-AAD3-0B4A-83D1-73E156669AC9}" type="sibTrans" cxnId="{7EB09B3C-CA68-F241-9ADA-E3F5237313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D9FC8A8-286B-C14C-9EBC-FDB3598534A9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Heroku</a:t>
          </a:r>
          <a:endParaRPr lang="en-US">
            <a:solidFill>
              <a:schemeClr val="bg1"/>
            </a:solidFill>
          </a:endParaRPr>
        </a:p>
      </dgm:t>
    </dgm:pt>
    <dgm:pt modelId="{6E373070-8A1D-5144-AE59-8430D25843BD}" type="parTrans" cxnId="{45C24676-38DB-894E-8E37-6CC9BE735F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A2B0D5-FD6B-234F-9B90-1BE8C76D75D7}" type="sibTrans" cxnId="{45C24676-38DB-894E-8E37-6CC9BE735F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3755083-0156-7D43-AA33-B1015979D0F3}" type="pres">
      <dgm:prSet presAssocID="{09510A2F-948F-E945-AE3B-56AB82D9EDE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8E339-32A6-734E-8308-F56F98B38D9E}" type="pres">
      <dgm:prSet presAssocID="{28166BB4-EBF8-4746-87F4-7A62378C9B72}" presName="circ1" presStyleLbl="vennNode1" presStyleIdx="0" presStyleCnt="6"/>
      <dgm:spPr/>
    </dgm:pt>
    <dgm:pt modelId="{FA1F1723-B53C-494F-B2F9-279920DC4282}" type="pres">
      <dgm:prSet presAssocID="{28166BB4-EBF8-4746-87F4-7A62378C9B7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E3C74-7C9C-3D40-9E9E-70F0EB6CF204}" type="pres">
      <dgm:prSet presAssocID="{8D0721DB-3406-C144-BC5F-211DEB1B79DB}" presName="circ2" presStyleLbl="vennNode1" presStyleIdx="1" presStyleCnt="6"/>
      <dgm:spPr/>
    </dgm:pt>
    <dgm:pt modelId="{73400A17-64FD-804A-B51D-19DF804B44FE}" type="pres">
      <dgm:prSet presAssocID="{8D0721DB-3406-C144-BC5F-211DEB1B79D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C65C4-5978-504B-955E-04630BAAF197}" type="pres">
      <dgm:prSet presAssocID="{28197FA5-1CD1-FA4D-B8F9-B88C58D9E5C6}" presName="circ3" presStyleLbl="vennNode1" presStyleIdx="2" presStyleCnt="6"/>
      <dgm:spPr/>
    </dgm:pt>
    <dgm:pt modelId="{7C64E4C8-1B92-5D43-A6DF-96ED31F312E9}" type="pres">
      <dgm:prSet presAssocID="{28197FA5-1CD1-FA4D-B8F9-B88C58D9E5C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63677-F0DF-974F-AFD6-8F39CA387C19}" type="pres">
      <dgm:prSet presAssocID="{46AC59BF-4332-F245-920B-B02DD0CBF331}" presName="circ4" presStyleLbl="vennNode1" presStyleIdx="3" presStyleCnt="6"/>
      <dgm:spPr/>
    </dgm:pt>
    <dgm:pt modelId="{4B97958E-5ABC-DC40-A9FD-4B9071B66EC0}" type="pres">
      <dgm:prSet presAssocID="{46AC59BF-4332-F245-920B-B02DD0CBF33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3D435-6152-FA4E-9C6E-8D7D2B648D4E}" type="pres">
      <dgm:prSet presAssocID="{4E7F2999-00BD-B04B-932B-AE1328B0CEB0}" presName="circ5" presStyleLbl="vennNode1" presStyleIdx="4" presStyleCnt="6"/>
      <dgm:spPr/>
    </dgm:pt>
    <dgm:pt modelId="{6B78F87B-25DE-DF41-9D77-4A50F3139A5B}" type="pres">
      <dgm:prSet presAssocID="{4E7F2999-00BD-B04B-932B-AE1328B0CEB0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C9CE8-1041-704D-B255-76D9CF601790}" type="pres">
      <dgm:prSet presAssocID="{DD9FC8A8-286B-C14C-9EBC-FDB3598534A9}" presName="circ6" presStyleLbl="vennNode1" presStyleIdx="5" presStyleCnt="6"/>
      <dgm:spPr/>
    </dgm:pt>
    <dgm:pt modelId="{46FFF34A-99D2-DB41-A3F7-7C920C5228E2}" type="pres">
      <dgm:prSet presAssocID="{DD9FC8A8-286B-C14C-9EBC-FDB3598534A9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1A2AC1-D184-9243-B61C-9BBCBD1ED411}" type="presOf" srcId="{09510A2F-948F-E945-AE3B-56AB82D9EDE9}" destId="{A3755083-0156-7D43-AA33-B1015979D0F3}" srcOrd="0" destOrd="0" presId="urn:microsoft.com/office/officeart/2005/8/layout/venn1"/>
    <dgm:cxn modelId="{19E715B5-35BC-9243-BA12-A467B53373BE}" srcId="{09510A2F-948F-E945-AE3B-56AB82D9EDE9}" destId="{46AC59BF-4332-F245-920B-B02DD0CBF331}" srcOrd="3" destOrd="0" parTransId="{960F5709-E00F-D24C-9044-4EF28823F44B}" sibTransId="{B1785400-31EE-D94C-B6DC-D3D1563F52CC}"/>
    <dgm:cxn modelId="{27E5BACB-099D-9B4E-AA61-C7A040858D5B}" type="presOf" srcId="{28166BB4-EBF8-4746-87F4-7A62378C9B72}" destId="{FA1F1723-B53C-494F-B2F9-279920DC4282}" srcOrd="0" destOrd="0" presId="urn:microsoft.com/office/officeart/2005/8/layout/venn1"/>
    <dgm:cxn modelId="{7EB09B3C-CA68-F241-9ADA-E3F5237313BF}" srcId="{09510A2F-948F-E945-AE3B-56AB82D9EDE9}" destId="{4E7F2999-00BD-B04B-932B-AE1328B0CEB0}" srcOrd="4" destOrd="0" parTransId="{74AA96EC-1C95-124E-AD72-7649D481374D}" sibTransId="{9DAEEED2-AAD3-0B4A-83D1-73E156669AC9}"/>
    <dgm:cxn modelId="{3286468B-E47C-1944-B68F-5A8233601566}" srcId="{09510A2F-948F-E945-AE3B-56AB82D9EDE9}" destId="{28166BB4-EBF8-4746-87F4-7A62378C9B72}" srcOrd="0" destOrd="0" parTransId="{AF8917A3-E07A-6041-9053-F8BEEB3A049D}" sibTransId="{F8571606-2EF6-E248-A2AD-A4E85B0C5506}"/>
    <dgm:cxn modelId="{C8A4FF07-C0C0-8C4C-B100-39F5F9C916C3}" type="presOf" srcId="{28197FA5-1CD1-FA4D-B8F9-B88C58D9E5C6}" destId="{7C64E4C8-1B92-5D43-A6DF-96ED31F312E9}" srcOrd="0" destOrd="0" presId="urn:microsoft.com/office/officeart/2005/8/layout/venn1"/>
    <dgm:cxn modelId="{4E453CE1-D851-854F-80DB-FA33405A9806}" type="presOf" srcId="{46AC59BF-4332-F245-920B-B02DD0CBF331}" destId="{4B97958E-5ABC-DC40-A9FD-4B9071B66EC0}" srcOrd="0" destOrd="0" presId="urn:microsoft.com/office/officeart/2005/8/layout/venn1"/>
    <dgm:cxn modelId="{7BC597DC-607C-5C41-BCEC-145D848B60C2}" type="presOf" srcId="{4E7F2999-00BD-B04B-932B-AE1328B0CEB0}" destId="{6B78F87B-25DE-DF41-9D77-4A50F3139A5B}" srcOrd="0" destOrd="0" presId="urn:microsoft.com/office/officeart/2005/8/layout/venn1"/>
    <dgm:cxn modelId="{14279195-4496-DC43-8AB5-F7D0AFA927A8}" type="presOf" srcId="{DD9FC8A8-286B-C14C-9EBC-FDB3598534A9}" destId="{46FFF34A-99D2-DB41-A3F7-7C920C5228E2}" srcOrd="0" destOrd="0" presId="urn:microsoft.com/office/officeart/2005/8/layout/venn1"/>
    <dgm:cxn modelId="{45C24676-38DB-894E-8E37-6CC9BE735F87}" srcId="{09510A2F-948F-E945-AE3B-56AB82D9EDE9}" destId="{DD9FC8A8-286B-C14C-9EBC-FDB3598534A9}" srcOrd="5" destOrd="0" parTransId="{6E373070-8A1D-5144-AE59-8430D25843BD}" sibTransId="{35A2B0D5-FD6B-234F-9B90-1BE8C76D75D7}"/>
    <dgm:cxn modelId="{4804827C-8513-E74C-B2A1-BC0E7AF6E46B}" srcId="{09510A2F-948F-E945-AE3B-56AB82D9EDE9}" destId="{8D0721DB-3406-C144-BC5F-211DEB1B79DB}" srcOrd="1" destOrd="0" parTransId="{3420EB66-190D-1747-ACED-275028497AF9}" sibTransId="{B306A531-8F3C-7243-BF86-023F82E90321}"/>
    <dgm:cxn modelId="{1F4933E3-8C47-2F4E-ABFF-636E76E87A1C}" srcId="{09510A2F-948F-E945-AE3B-56AB82D9EDE9}" destId="{28197FA5-1CD1-FA4D-B8F9-B88C58D9E5C6}" srcOrd="2" destOrd="0" parTransId="{ADA75830-A5A1-DC40-B2D3-D7C8017FE647}" sibTransId="{2DAD947C-80FA-4244-8111-9BFC305E05F8}"/>
    <dgm:cxn modelId="{4FC35C4C-3FCC-2C44-9D24-120C2F37682F}" type="presOf" srcId="{8D0721DB-3406-C144-BC5F-211DEB1B79DB}" destId="{73400A17-64FD-804A-B51D-19DF804B44FE}" srcOrd="0" destOrd="0" presId="urn:microsoft.com/office/officeart/2005/8/layout/venn1"/>
    <dgm:cxn modelId="{6334B66F-DFE3-A84B-9637-EDA50DECC899}" type="presParOf" srcId="{A3755083-0156-7D43-AA33-B1015979D0F3}" destId="{8448E339-32A6-734E-8308-F56F98B38D9E}" srcOrd="0" destOrd="0" presId="urn:microsoft.com/office/officeart/2005/8/layout/venn1"/>
    <dgm:cxn modelId="{D119661F-EE13-2B46-B819-7891E110965A}" type="presParOf" srcId="{A3755083-0156-7D43-AA33-B1015979D0F3}" destId="{FA1F1723-B53C-494F-B2F9-279920DC4282}" srcOrd="1" destOrd="0" presId="urn:microsoft.com/office/officeart/2005/8/layout/venn1"/>
    <dgm:cxn modelId="{66A51F92-2215-B444-B4AB-40B647D398A1}" type="presParOf" srcId="{A3755083-0156-7D43-AA33-B1015979D0F3}" destId="{681E3C74-7C9C-3D40-9E9E-70F0EB6CF204}" srcOrd="2" destOrd="0" presId="urn:microsoft.com/office/officeart/2005/8/layout/venn1"/>
    <dgm:cxn modelId="{DF268FAB-D3BC-9345-8584-471CF2E465F5}" type="presParOf" srcId="{A3755083-0156-7D43-AA33-B1015979D0F3}" destId="{73400A17-64FD-804A-B51D-19DF804B44FE}" srcOrd="3" destOrd="0" presId="urn:microsoft.com/office/officeart/2005/8/layout/venn1"/>
    <dgm:cxn modelId="{6DCD8F4C-DD33-AE4F-85A2-C7ADC98AAC75}" type="presParOf" srcId="{A3755083-0156-7D43-AA33-B1015979D0F3}" destId="{BE0C65C4-5978-504B-955E-04630BAAF197}" srcOrd="4" destOrd="0" presId="urn:microsoft.com/office/officeart/2005/8/layout/venn1"/>
    <dgm:cxn modelId="{D6820376-293A-5D4E-8B48-9446BA972C6B}" type="presParOf" srcId="{A3755083-0156-7D43-AA33-B1015979D0F3}" destId="{7C64E4C8-1B92-5D43-A6DF-96ED31F312E9}" srcOrd="5" destOrd="0" presId="urn:microsoft.com/office/officeart/2005/8/layout/venn1"/>
    <dgm:cxn modelId="{51333AFF-7E8A-3640-AC04-8C0064967D67}" type="presParOf" srcId="{A3755083-0156-7D43-AA33-B1015979D0F3}" destId="{AAF63677-F0DF-974F-AFD6-8F39CA387C19}" srcOrd="6" destOrd="0" presId="urn:microsoft.com/office/officeart/2005/8/layout/venn1"/>
    <dgm:cxn modelId="{DBB658C1-F5A5-D046-9733-92C45A4B1163}" type="presParOf" srcId="{A3755083-0156-7D43-AA33-B1015979D0F3}" destId="{4B97958E-5ABC-DC40-A9FD-4B9071B66EC0}" srcOrd="7" destOrd="0" presId="urn:microsoft.com/office/officeart/2005/8/layout/venn1"/>
    <dgm:cxn modelId="{33BE1BF7-DA37-9D45-81D8-628A1B7DC9D0}" type="presParOf" srcId="{A3755083-0156-7D43-AA33-B1015979D0F3}" destId="{03D3D435-6152-FA4E-9C6E-8D7D2B648D4E}" srcOrd="8" destOrd="0" presId="urn:microsoft.com/office/officeart/2005/8/layout/venn1"/>
    <dgm:cxn modelId="{A25B5ABA-831F-594E-BB13-48E06471D843}" type="presParOf" srcId="{A3755083-0156-7D43-AA33-B1015979D0F3}" destId="{6B78F87B-25DE-DF41-9D77-4A50F3139A5B}" srcOrd="9" destOrd="0" presId="urn:microsoft.com/office/officeart/2005/8/layout/venn1"/>
    <dgm:cxn modelId="{6A2179B9-9260-7847-B679-235F41884DCE}" type="presParOf" srcId="{A3755083-0156-7D43-AA33-B1015979D0F3}" destId="{166C9CE8-1041-704D-B255-76D9CF601790}" srcOrd="10" destOrd="0" presId="urn:microsoft.com/office/officeart/2005/8/layout/venn1"/>
    <dgm:cxn modelId="{B4686B83-F543-3B41-B6DB-5BC696437456}" type="presParOf" srcId="{A3755083-0156-7D43-AA33-B1015979D0F3}" destId="{46FFF34A-99D2-DB41-A3F7-7C920C5228E2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EFDAE7-85D2-8A4B-8B9B-BE8B93C31837}" type="doc">
      <dgm:prSet loTypeId="urn:microsoft.com/office/officeart/2009/3/layout/DescendingProces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96EAB-1EA0-624B-B5DC-BDABA26467D3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Custom analytic dashboard (Drag &amp; Drop).</a:t>
          </a:r>
          <a:endParaRPr lang="en-US" sz="18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A170E805-6332-D446-9C79-A149A984F56F}" type="parTrans" cxnId="{59256625-32EB-9B46-AAEB-E3A2DFB83663}">
      <dgm:prSet/>
      <dgm:spPr/>
      <dgm:t>
        <a:bodyPr/>
        <a:lstStyle/>
        <a:p>
          <a:endParaRPr lang="en-US"/>
        </a:p>
      </dgm:t>
    </dgm:pt>
    <dgm:pt modelId="{BF70E02D-F955-394A-8F36-B096AC88D3B7}" type="sibTrans" cxnId="{59256625-32EB-9B46-AAEB-E3A2DFB8366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72F655-2172-F248-8D35-753F12BF9E9C}">
      <dgm:prSet custT="1"/>
      <dgm:spPr/>
      <dgm:t>
        <a:bodyPr/>
        <a:lstStyle/>
        <a:p>
          <a:pPr rtl="0"/>
          <a:r>
            <a:rPr lang="en-US" sz="180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Build &amp; deploy dataset using CLI.</a:t>
          </a:r>
          <a:endParaRPr lang="en-US" sz="18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C08FF42-955F-0A4B-AAAC-3A19F4E1A45D}" type="parTrans" cxnId="{3332C0BC-1DDD-C440-B346-1B94AA339599}">
      <dgm:prSet/>
      <dgm:spPr/>
      <dgm:t>
        <a:bodyPr/>
        <a:lstStyle/>
        <a:p>
          <a:endParaRPr lang="en-US"/>
        </a:p>
      </dgm:t>
    </dgm:pt>
    <dgm:pt modelId="{3DB3839B-BBA5-C945-902B-5626ED6B4691}" type="sibTrans" cxnId="{3332C0BC-1DDD-C440-B346-1B94AA339599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BDB3457-33D5-F04F-9B43-75A2C8C06A62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Implement real time data with Big Data technology.</a:t>
          </a:r>
          <a:endParaRPr lang="en-US" sz="18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88C362AD-C33A-E749-9040-81A962B9C5A0}" type="parTrans" cxnId="{E5517009-0E2E-3D43-9808-E6296F417264}">
      <dgm:prSet/>
      <dgm:spPr/>
      <dgm:t>
        <a:bodyPr/>
        <a:lstStyle/>
        <a:p>
          <a:endParaRPr lang="en-US"/>
        </a:p>
      </dgm:t>
    </dgm:pt>
    <dgm:pt modelId="{F3411539-DBE8-3243-B397-EF58BB04EFF9}" type="sibTrans" cxnId="{E5517009-0E2E-3D43-9808-E6296F417264}">
      <dgm:prSet/>
      <dgm:spPr/>
      <dgm:t>
        <a:bodyPr/>
        <a:lstStyle/>
        <a:p>
          <a:endParaRPr lang="en-US"/>
        </a:p>
      </dgm:t>
    </dgm:pt>
    <dgm:pt modelId="{AE667624-F172-0C45-B8A6-512A9C78413A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Market movement</a:t>
          </a:r>
          <a:endParaRPr lang="en-US" dirty="0">
            <a:solidFill>
              <a:schemeClr val="bg1"/>
            </a:solidFill>
          </a:endParaRPr>
        </a:p>
      </dgm:t>
    </dgm:pt>
    <dgm:pt modelId="{35049F91-8C26-2A46-9329-2951F012AD1F}" type="parTrans" cxnId="{8D2DE01C-A8B8-E34D-AF65-DBC4DFB612E6}">
      <dgm:prSet/>
      <dgm:spPr/>
      <dgm:t>
        <a:bodyPr/>
        <a:lstStyle/>
        <a:p>
          <a:endParaRPr lang="en-US"/>
        </a:p>
      </dgm:t>
    </dgm:pt>
    <dgm:pt modelId="{0FCCE244-7FDE-A54D-A221-F74F84BD35C8}" type="sibTrans" cxnId="{8D2DE01C-A8B8-E34D-AF65-DBC4DFB612E6}">
      <dgm:prSet/>
      <dgm:spPr/>
      <dgm:t>
        <a:bodyPr/>
        <a:lstStyle/>
        <a:p>
          <a:endParaRPr lang="en-US"/>
        </a:p>
      </dgm:t>
    </dgm:pt>
    <dgm:pt modelId="{F829A74E-92E9-F043-8563-D0AC02AD9FBC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Deep integration with DHL CRM</a:t>
          </a:r>
          <a:endParaRPr lang="en-US" dirty="0">
            <a:solidFill>
              <a:schemeClr val="bg1"/>
            </a:solidFill>
          </a:endParaRPr>
        </a:p>
      </dgm:t>
    </dgm:pt>
    <dgm:pt modelId="{5DA958FC-4443-314B-9BE5-CB798EF857C1}" type="parTrans" cxnId="{AC22BFCD-26D9-4742-9CDA-532D6D276942}">
      <dgm:prSet/>
      <dgm:spPr/>
      <dgm:t>
        <a:bodyPr/>
        <a:lstStyle/>
        <a:p>
          <a:endParaRPr lang="en-US"/>
        </a:p>
      </dgm:t>
    </dgm:pt>
    <dgm:pt modelId="{C02AECCE-2F6B-5843-8A72-8A95B70E5428}" type="sibTrans" cxnId="{AC22BFCD-26D9-4742-9CDA-532D6D2769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53B5E30-9D97-C04A-93D0-58BAD6CD4A76}" type="pres">
      <dgm:prSet presAssocID="{99EFDAE7-85D2-8A4B-8B9B-BE8B93C31837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7DFCA0B7-B9B4-0445-B603-582CD96DDEF7}" type="pres">
      <dgm:prSet presAssocID="{99EFDAE7-85D2-8A4B-8B9B-BE8B93C31837}" presName="arrowNode" presStyleLbl="node1" presStyleIdx="0" presStyleCnt="1"/>
      <dgm:spPr/>
    </dgm:pt>
    <dgm:pt modelId="{B273E985-3FAF-E14A-BF77-67F928F6E390}" type="pres">
      <dgm:prSet presAssocID="{AE667624-F172-0C45-B8A6-512A9C78413A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86B952-C51F-C94A-A681-0E260FD010CE}" type="pres">
      <dgm:prSet presAssocID="{F829A74E-92E9-F043-8563-D0AC02AD9FBC}" presName="txNode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6BBE7-44BF-A840-B53B-DEDF891F5136}" type="pres">
      <dgm:prSet presAssocID="{C02AECCE-2F6B-5843-8A72-8A95B70E5428}" presName="dotNode2" presStyleCnt="0"/>
      <dgm:spPr/>
    </dgm:pt>
    <dgm:pt modelId="{DA16A6D6-6E00-564D-AE0C-50FFACF8EB06}" type="pres">
      <dgm:prSet presAssocID="{C02AECCE-2F6B-5843-8A72-8A95B70E5428}" presName="dotRepeatNode" presStyleLbl="fgShp" presStyleIdx="0" presStyleCnt="3"/>
      <dgm:spPr/>
    </dgm:pt>
    <dgm:pt modelId="{11292B04-DF9A-3C48-8C85-236D2F0D1FFF}" type="pres">
      <dgm:prSet presAssocID="{6C996EAB-1EA0-624B-B5DC-BDABA26467D3}" presName="txNode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47718-3EB4-784A-A9E3-21EEEA46220B}" type="pres">
      <dgm:prSet presAssocID="{BF70E02D-F955-394A-8F36-B096AC88D3B7}" presName="dotNode3" presStyleCnt="0"/>
      <dgm:spPr/>
    </dgm:pt>
    <dgm:pt modelId="{82AA3CBC-446A-7B4C-9004-BB82CFBC8171}" type="pres">
      <dgm:prSet presAssocID="{BF70E02D-F955-394A-8F36-B096AC88D3B7}" presName="dotRepeatNode" presStyleLbl="fgShp" presStyleIdx="1" presStyleCnt="3"/>
      <dgm:spPr/>
      <dgm:t>
        <a:bodyPr/>
        <a:lstStyle/>
        <a:p>
          <a:endParaRPr lang="en-US"/>
        </a:p>
      </dgm:t>
    </dgm:pt>
    <dgm:pt modelId="{F50E7C79-FC64-B441-83EA-49C1E963074A}" type="pres">
      <dgm:prSet presAssocID="{9072F655-2172-F248-8D35-753F12BF9E9C}" presName="txNode4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6FEDF-FC03-5E48-A2B5-BC8D107582BD}" type="pres">
      <dgm:prSet presAssocID="{3DB3839B-BBA5-C945-902B-5626ED6B4691}" presName="dotNode4" presStyleCnt="0"/>
      <dgm:spPr/>
    </dgm:pt>
    <dgm:pt modelId="{77FA1304-9939-2842-A89D-0ECFCE663D02}" type="pres">
      <dgm:prSet presAssocID="{3DB3839B-BBA5-C945-902B-5626ED6B4691}" presName="dotRepeatNode" presStyleLbl="fgShp" presStyleIdx="2" presStyleCnt="3"/>
      <dgm:spPr/>
      <dgm:t>
        <a:bodyPr/>
        <a:lstStyle/>
        <a:p>
          <a:endParaRPr lang="en-US"/>
        </a:p>
      </dgm:t>
    </dgm:pt>
    <dgm:pt modelId="{7652E11D-6A9D-594B-A9D6-820C6A7CD260}" type="pres">
      <dgm:prSet presAssocID="{DBDB3457-33D5-F04F-9B43-75A2C8C06A62}" presName="txNode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256625-32EB-9B46-AAEB-E3A2DFB83663}" srcId="{99EFDAE7-85D2-8A4B-8B9B-BE8B93C31837}" destId="{6C996EAB-1EA0-624B-B5DC-BDABA26467D3}" srcOrd="2" destOrd="0" parTransId="{A170E805-6332-D446-9C79-A149A984F56F}" sibTransId="{BF70E02D-F955-394A-8F36-B096AC88D3B7}"/>
    <dgm:cxn modelId="{AC22BFCD-26D9-4742-9CDA-532D6D276942}" srcId="{99EFDAE7-85D2-8A4B-8B9B-BE8B93C31837}" destId="{F829A74E-92E9-F043-8563-D0AC02AD9FBC}" srcOrd="1" destOrd="0" parTransId="{5DA958FC-4443-314B-9BE5-CB798EF857C1}" sibTransId="{C02AECCE-2F6B-5843-8A72-8A95B70E5428}"/>
    <dgm:cxn modelId="{BD888AAD-B33D-0D40-8D86-0135516E168E}" type="presOf" srcId="{6C996EAB-1EA0-624B-B5DC-BDABA26467D3}" destId="{11292B04-DF9A-3C48-8C85-236D2F0D1FFF}" srcOrd="0" destOrd="0" presId="urn:microsoft.com/office/officeart/2009/3/layout/DescendingProcess"/>
    <dgm:cxn modelId="{EC97FCA0-33A5-8141-8DAF-75220D11E3B1}" type="presOf" srcId="{C02AECCE-2F6B-5843-8A72-8A95B70E5428}" destId="{DA16A6D6-6E00-564D-AE0C-50FFACF8EB06}" srcOrd="0" destOrd="0" presId="urn:microsoft.com/office/officeart/2009/3/layout/DescendingProcess"/>
    <dgm:cxn modelId="{8D2DE01C-A8B8-E34D-AF65-DBC4DFB612E6}" srcId="{99EFDAE7-85D2-8A4B-8B9B-BE8B93C31837}" destId="{AE667624-F172-0C45-B8A6-512A9C78413A}" srcOrd="0" destOrd="0" parTransId="{35049F91-8C26-2A46-9329-2951F012AD1F}" sibTransId="{0FCCE244-7FDE-A54D-A221-F74F84BD35C8}"/>
    <dgm:cxn modelId="{9D1BC889-8CCA-F94C-BF3D-E7C37D408248}" type="presOf" srcId="{3DB3839B-BBA5-C945-902B-5626ED6B4691}" destId="{77FA1304-9939-2842-A89D-0ECFCE663D02}" srcOrd="0" destOrd="0" presId="urn:microsoft.com/office/officeart/2009/3/layout/DescendingProcess"/>
    <dgm:cxn modelId="{1709126E-D376-2D43-AD08-D74110CC6051}" type="presOf" srcId="{F829A74E-92E9-F043-8563-D0AC02AD9FBC}" destId="{8086B952-C51F-C94A-A681-0E260FD010CE}" srcOrd="0" destOrd="0" presId="urn:microsoft.com/office/officeart/2009/3/layout/DescendingProcess"/>
    <dgm:cxn modelId="{E2DEF639-A932-6A48-A2AF-166B21BB4DD3}" type="presOf" srcId="{DBDB3457-33D5-F04F-9B43-75A2C8C06A62}" destId="{7652E11D-6A9D-594B-A9D6-820C6A7CD260}" srcOrd="0" destOrd="0" presId="urn:microsoft.com/office/officeart/2009/3/layout/DescendingProcess"/>
    <dgm:cxn modelId="{A801E05D-DF7B-A642-B690-F6FE3DAEFD9E}" type="presOf" srcId="{9072F655-2172-F248-8D35-753F12BF9E9C}" destId="{F50E7C79-FC64-B441-83EA-49C1E963074A}" srcOrd="0" destOrd="0" presId="urn:microsoft.com/office/officeart/2009/3/layout/DescendingProcess"/>
    <dgm:cxn modelId="{2BAA37E6-E4E9-F24F-BFF7-7BA79FA36A3D}" type="presOf" srcId="{99EFDAE7-85D2-8A4B-8B9B-BE8B93C31837}" destId="{453B5E30-9D97-C04A-93D0-58BAD6CD4A76}" srcOrd="0" destOrd="0" presId="urn:microsoft.com/office/officeart/2009/3/layout/DescendingProcess"/>
    <dgm:cxn modelId="{3332C0BC-1DDD-C440-B346-1B94AA339599}" srcId="{99EFDAE7-85D2-8A4B-8B9B-BE8B93C31837}" destId="{9072F655-2172-F248-8D35-753F12BF9E9C}" srcOrd="3" destOrd="0" parTransId="{DC08FF42-955F-0A4B-AAAC-3A19F4E1A45D}" sibTransId="{3DB3839B-BBA5-C945-902B-5626ED6B4691}"/>
    <dgm:cxn modelId="{7F2843FF-B9F1-8E42-B695-F3641AF2F43B}" type="presOf" srcId="{AE667624-F172-0C45-B8A6-512A9C78413A}" destId="{B273E985-3FAF-E14A-BF77-67F928F6E390}" srcOrd="0" destOrd="0" presId="urn:microsoft.com/office/officeart/2009/3/layout/DescendingProcess"/>
    <dgm:cxn modelId="{E5517009-0E2E-3D43-9808-E6296F417264}" srcId="{99EFDAE7-85D2-8A4B-8B9B-BE8B93C31837}" destId="{DBDB3457-33D5-F04F-9B43-75A2C8C06A62}" srcOrd="4" destOrd="0" parTransId="{88C362AD-C33A-E749-9040-81A962B9C5A0}" sibTransId="{F3411539-DBE8-3243-B397-EF58BB04EFF9}"/>
    <dgm:cxn modelId="{1563C19D-4C45-834A-B9A7-0872F7740911}" type="presOf" srcId="{BF70E02D-F955-394A-8F36-B096AC88D3B7}" destId="{82AA3CBC-446A-7B4C-9004-BB82CFBC8171}" srcOrd="0" destOrd="0" presId="urn:microsoft.com/office/officeart/2009/3/layout/DescendingProcess"/>
    <dgm:cxn modelId="{4CB97E2D-F069-B949-B11F-46056DCB16D1}" type="presParOf" srcId="{453B5E30-9D97-C04A-93D0-58BAD6CD4A76}" destId="{7DFCA0B7-B9B4-0445-B603-582CD96DDEF7}" srcOrd="0" destOrd="0" presId="urn:microsoft.com/office/officeart/2009/3/layout/DescendingProcess"/>
    <dgm:cxn modelId="{1D27EBEF-717A-FA45-BC9A-E2FDB96FAEF8}" type="presParOf" srcId="{453B5E30-9D97-C04A-93D0-58BAD6CD4A76}" destId="{B273E985-3FAF-E14A-BF77-67F928F6E390}" srcOrd="1" destOrd="0" presId="urn:microsoft.com/office/officeart/2009/3/layout/DescendingProcess"/>
    <dgm:cxn modelId="{BB30E020-F122-4B46-A8D0-EAC89F9ADFE0}" type="presParOf" srcId="{453B5E30-9D97-C04A-93D0-58BAD6CD4A76}" destId="{8086B952-C51F-C94A-A681-0E260FD010CE}" srcOrd="2" destOrd="0" presId="urn:microsoft.com/office/officeart/2009/3/layout/DescendingProcess"/>
    <dgm:cxn modelId="{7393E79F-483B-BA48-99FD-E8106F7EB413}" type="presParOf" srcId="{453B5E30-9D97-C04A-93D0-58BAD6CD4A76}" destId="{3096BBE7-44BF-A840-B53B-DEDF891F5136}" srcOrd="3" destOrd="0" presId="urn:microsoft.com/office/officeart/2009/3/layout/DescendingProcess"/>
    <dgm:cxn modelId="{28960F38-4C91-8740-8A46-B29AE7A5B074}" type="presParOf" srcId="{3096BBE7-44BF-A840-B53B-DEDF891F5136}" destId="{DA16A6D6-6E00-564D-AE0C-50FFACF8EB06}" srcOrd="0" destOrd="0" presId="urn:microsoft.com/office/officeart/2009/3/layout/DescendingProcess"/>
    <dgm:cxn modelId="{4C8C2191-7ACB-2342-902C-CF79981AFC62}" type="presParOf" srcId="{453B5E30-9D97-C04A-93D0-58BAD6CD4A76}" destId="{11292B04-DF9A-3C48-8C85-236D2F0D1FFF}" srcOrd="4" destOrd="0" presId="urn:microsoft.com/office/officeart/2009/3/layout/DescendingProcess"/>
    <dgm:cxn modelId="{E6142730-92F8-784C-A9A9-5A888769008E}" type="presParOf" srcId="{453B5E30-9D97-C04A-93D0-58BAD6CD4A76}" destId="{17447718-3EB4-784A-A9E3-21EEEA46220B}" srcOrd="5" destOrd="0" presId="urn:microsoft.com/office/officeart/2009/3/layout/DescendingProcess"/>
    <dgm:cxn modelId="{0698B7CE-3988-E94E-A7C3-11A00BB1BA74}" type="presParOf" srcId="{17447718-3EB4-784A-A9E3-21EEEA46220B}" destId="{82AA3CBC-446A-7B4C-9004-BB82CFBC8171}" srcOrd="0" destOrd="0" presId="urn:microsoft.com/office/officeart/2009/3/layout/DescendingProcess"/>
    <dgm:cxn modelId="{52D1CCF7-8D7D-BE40-B208-5A307A382154}" type="presParOf" srcId="{453B5E30-9D97-C04A-93D0-58BAD6CD4A76}" destId="{F50E7C79-FC64-B441-83EA-49C1E963074A}" srcOrd="6" destOrd="0" presId="urn:microsoft.com/office/officeart/2009/3/layout/DescendingProcess"/>
    <dgm:cxn modelId="{1438CA37-8DE7-F040-92FC-61F7BF78FC10}" type="presParOf" srcId="{453B5E30-9D97-C04A-93D0-58BAD6CD4A76}" destId="{9BB6FEDF-FC03-5E48-A2B5-BC8D107582BD}" srcOrd="7" destOrd="0" presId="urn:microsoft.com/office/officeart/2009/3/layout/DescendingProcess"/>
    <dgm:cxn modelId="{B2D54E7B-B5B2-514C-A876-77D5236780CA}" type="presParOf" srcId="{9BB6FEDF-FC03-5E48-A2B5-BC8D107582BD}" destId="{77FA1304-9939-2842-A89D-0ECFCE663D02}" srcOrd="0" destOrd="0" presId="urn:microsoft.com/office/officeart/2009/3/layout/DescendingProcess"/>
    <dgm:cxn modelId="{8F202424-2018-0445-BA14-9D525E1507AA}" type="presParOf" srcId="{453B5E30-9D97-C04A-93D0-58BAD6CD4A76}" destId="{7652E11D-6A9D-594B-A9D6-820C6A7CD260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D8CC5-4B5E-5749-9CA7-29AB66AD565A}">
      <dsp:nvSpPr>
        <dsp:cNvPr id="0" name=""/>
        <dsp:cNvSpPr/>
      </dsp:nvSpPr>
      <dsp:spPr>
        <a:xfrm>
          <a:off x="5255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B0497-136C-C849-89E0-CB44865EBF92}">
      <dsp:nvSpPr>
        <dsp:cNvPr id="0" name=""/>
        <dsp:cNvSpPr/>
      </dsp:nvSpPr>
      <dsp:spPr>
        <a:xfrm>
          <a:off x="152442" y="582586"/>
          <a:ext cx="2649365" cy="225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FCD55F-5600-0E45-837E-5624F225850B}">
      <dsp:nvSpPr>
        <dsp:cNvPr id="0" name=""/>
        <dsp:cNvSpPr/>
      </dsp:nvSpPr>
      <dsp:spPr>
        <a:xfrm>
          <a:off x="152442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</a:rPr>
            <a:t>Mohammad </a:t>
          </a:r>
          <a:r>
            <a:rPr lang="en-US" sz="1900" kern="1200" dirty="0" err="1" smtClean="0">
              <a:solidFill>
                <a:schemeClr val="bg1"/>
              </a:solidFill>
            </a:rPr>
            <a:t>Nurdin</a:t>
          </a:r>
          <a:r>
            <a:rPr lang="en-US" sz="1900" kern="1200" dirty="0" smtClean="0">
              <a:solidFill>
                <a:schemeClr val="bg1"/>
              </a:solidFill>
            </a:rPr>
            <a:t> bin </a:t>
          </a:r>
          <a:r>
            <a:rPr lang="en-US" sz="1900" kern="1200" dirty="0" err="1" smtClean="0">
              <a:solidFill>
                <a:schemeClr val="bg1"/>
              </a:solidFill>
            </a:rPr>
            <a:t>Norazan</a:t>
          </a:r>
          <a:r>
            <a:rPr lang="en-US" sz="1900" kern="1200" dirty="0" smtClean="0">
              <a:solidFill>
                <a:schemeClr val="bg1"/>
              </a:solidFill>
            </a:rPr>
            <a:t> </a:t>
          </a:r>
          <a:r>
            <a:rPr lang="en-US" sz="1900" kern="1200" dirty="0" smtClean="0">
              <a:solidFill>
                <a:schemeClr val="bg1"/>
              </a:solidFill>
            </a:rPr>
            <a:t>- Technical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52442" y="2833681"/>
        <a:ext cx="2649365" cy="935070"/>
      </dsp:txXfrm>
    </dsp:sp>
    <dsp:sp modelId="{69EBB1E1-54D4-B04B-8E3A-D39BCD38EA9C}">
      <dsp:nvSpPr>
        <dsp:cNvPr id="0" name=""/>
        <dsp:cNvSpPr/>
      </dsp:nvSpPr>
      <dsp:spPr>
        <a:xfrm>
          <a:off x="3785930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A9B3E-DD54-E84B-B0B5-5E6167918104}">
      <dsp:nvSpPr>
        <dsp:cNvPr id="0" name=""/>
        <dsp:cNvSpPr/>
      </dsp:nvSpPr>
      <dsp:spPr>
        <a:xfrm>
          <a:off x="3933117" y="582586"/>
          <a:ext cx="2649365" cy="22510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44BB46-5248-914E-A084-DD0A3C76D758}">
      <dsp:nvSpPr>
        <dsp:cNvPr id="0" name=""/>
        <dsp:cNvSpPr/>
      </dsp:nvSpPr>
      <dsp:spPr>
        <a:xfrm>
          <a:off x="3933117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solidFill>
                <a:schemeClr val="bg1"/>
              </a:solidFill>
            </a:rPr>
            <a:t>Esa</a:t>
          </a:r>
          <a:r>
            <a:rPr lang="en-US" sz="1900" kern="1200" dirty="0" smtClean="0">
              <a:solidFill>
                <a:schemeClr val="bg1"/>
              </a:solidFill>
            </a:rPr>
            <a:t> </a:t>
          </a:r>
          <a:r>
            <a:rPr lang="en-US" sz="1900" kern="1200" dirty="0" err="1" smtClean="0">
              <a:solidFill>
                <a:schemeClr val="bg1"/>
              </a:solidFill>
            </a:rPr>
            <a:t>Ezzatinor</a:t>
          </a:r>
          <a:r>
            <a:rPr lang="en-US" sz="1900" kern="1200" dirty="0" smtClean="0">
              <a:solidFill>
                <a:schemeClr val="bg1"/>
              </a:solidFill>
            </a:rPr>
            <a:t> bin Abdul Hamid </a:t>
          </a:r>
          <a:r>
            <a:rPr lang="en-US" sz="1900" kern="1200" dirty="0" smtClean="0">
              <a:solidFill>
                <a:schemeClr val="bg1"/>
              </a:solidFill>
            </a:rPr>
            <a:t>-</a:t>
          </a:r>
          <a:r>
            <a:rPr lang="en-US" sz="1900" kern="1200" baseline="0" dirty="0" smtClean="0">
              <a:solidFill>
                <a:schemeClr val="bg1"/>
              </a:solidFill>
            </a:rPr>
            <a:t> Business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3933117" y="2833681"/>
        <a:ext cx="2649365" cy="935070"/>
      </dsp:txXfrm>
    </dsp:sp>
    <dsp:sp modelId="{1F1A7FA2-EFD9-DE49-AB82-54B1120A84C4}">
      <dsp:nvSpPr>
        <dsp:cNvPr id="0" name=""/>
        <dsp:cNvSpPr/>
      </dsp:nvSpPr>
      <dsp:spPr>
        <a:xfrm>
          <a:off x="7566604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D0BC3-95C7-E041-9148-AEB94FE24E76}">
      <dsp:nvSpPr>
        <dsp:cNvPr id="0" name=""/>
        <dsp:cNvSpPr/>
      </dsp:nvSpPr>
      <dsp:spPr>
        <a:xfrm>
          <a:off x="7713791" y="582586"/>
          <a:ext cx="2649365" cy="225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9D137-117B-E24F-9361-9FE1A144A09E}">
      <dsp:nvSpPr>
        <dsp:cNvPr id="0" name=""/>
        <dsp:cNvSpPr/>
      </dsp:nvSpPr>
      <dsp:spPr>
        <a:xfrm>
          <a:off x="7713791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>
              <a:solidFill>
                <a:schemeClr val="bg1"/>
              </a:solidFill>
            </a:rPr>
            <a:t>Nurul</a:t>
          </a:r>
          <a:r>
            <a:rPr lang="en-US" sz="1900" kern="1200" dirty="0" smtClean="0">
              <a:solidFill>
                <a:schemeClr val="bg1"/>
              </a:solidFill>
            </a:rPr>
            <a:t> </a:t>
          </a:r>
          <a:r>
            <a:rPr lang="en-US" sz="1900" kern="1200" dirty="0" err="1" smtClean="0">
              <a:solidFill>
                <a:schemeClr val="bg1"/>
              </a:solidFill>
            </a:rPr>
            <a:t>Azrin</a:t>
          </a:r>
          <a:r>
            <a:rPr lang="en-US" sz="1900" kern="1200" dirty="0" smtClean="0">
              <a:solidFill>
                <a:schemeClr val="bg1"/>
              </a:solidFill>
            </a:rPr>
            <a:t> </a:t>
          </a:r>
          <a:r>
            <a:rPr lang="en-US" sz="1900" kern="1200" dirty="0" err="1" smtClean="0">
              <a:solidFill>
                <a:schemeClr val="bg1"/>
              </a:solidFill>
            </a:rPr>
            <a:t>binti</a:t>
          </a:r>
          <a:r>
            <a:rPr lang="en-US" sz="1900" kern="1200" dirty="0" smtClean="0">
              <a:solidFill>
                <a:schemeClr val="bg1"/>
              </a:solidFill>
            </a:rPr>
            <a:t> </a:t>
          </a:r>
          <a:r>
            <a:rPr lang="en-US" sz="1900" kern="1200" dirty="0" err="1" smtClean="0">
              <a:solidFill>
                <a:schemeClr val="bg1"/>
              </a:solidFill>
            </a:rPr>
            <a:t>Mohd</a:t>
          </a:r>
          <a:r>
            <a:rPr lang="en-US" sz="1900" kern="1200" dirty="0" smtClean="0">
              <a:solidFill>
                <a:schemeClr val="bg1"/>
              </a:solidFill>
            </a:rPr>
            <a:t> </a:t>
          </a:r>
          <a:r>
            <a:rPr lang="en-US" sz="1900" kern="1200" dirty="0" smtClean="0">
              <a:solidFill>
                <a:schemeClr val="bg1"/>
              </a:solidFill>
            </a:rPr>
            <a:t>Nasir – Quality Assurance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7713791" y="2833681"/>
        <a:ext cx="2649365" cy="935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01EDD-CFF2-9E40-9CE7-01EF6BDB9322}">
      <dsp:nvSpPr>
        <dsp:cNvPr id="0" name=""/>
        <dsp:cNvSpPr/>
      </dsp:nvSpPr>
      <dsp:spPr>
        <a:xfrm>
          <a:off x="3943350" y="0"/>
          <a:ext cx="2628900" cy="1087834"/>
        </a:xfrm>
        <a:prstGeom prst="trapezoid">
          <a:avLst>
            <a:gd name="adj" fmla="val 1208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CRM – Opportunity Winning/Losing Rate</a:t>
          </a:r>
          <a:endParaRPr lang="en-US" sz="2400" kern="1200">
            <a:solidFill>
              <a:schemeClr val="bg1"/>
            </a:solidFill>
          </a:endParaRPr>
        </a:p>
      </dsp:txBody>
      <dsp:txXfrm>
        <a:off x="3943350" y="0"/>
        <a:ext cx="2628900" cy="1087834"/>
      </dsp:txXfrm>
    </dsp:sp>
    <dsp:sp modelId="{EA57E440-4606-0E41-960C-0745C00F05CC}">
      <dsp:nvSpPr>
        <dsp:cNvPr id="0" name=""/>
        <dsp:cNvSpPr/>
      </dsp:nvSpPr>
      <dsp:spPr>
        <a:xfrm>
          <a:off x="2628900" y="1087834"/>
          <a:ext cx="5257800" cy="1087834"/>
        </a:xfrm>
        <a:prstGeom prst="trapezoid">
          <a:avLst>
            <a:gd name="adj" fmla="val 120832"/>
          </a:avLst>
        </a:prstGeom>
        <a:gradFill rotWithShape="0">
          <a:gsLst>
            <a:gs pos="0">
              <a:schemeClr val="accent5">
                <a:hueOff val="453795"/>
                <a:satOff val="818"/>
                <a:lumOff val="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53795"/>
                <a:satOff val="818"/>
                <a:lumOff val="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53795"/>
                <a:satOff val="818"/>
                <a:lumOff val="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Cross Sell Analysis</a:t>
          </a:r>
          <a:endParaRPr lang="en-US" sz="2400" kern="1200">
            <a:solidFill>
              <a:schemeClr val="bg1"/>
            </a:solidFill>
          </a:endParaRPr>
        </a:p>
      </dsp:txBody>
      <dsp:txXfrm>
        <a:off x="3549015" y="1087834"/>
        <a:ext cx="3417570" cy="1087834"/>
      </dsp:txXfrm>
    </dsp:sp>
    <dsp:sp modelId="{2CBFD6AA-5EC5-7B46-8FB4-494DA223B049}">
      <dsp:nvSpPr>
        <dsp:cNvPr id="0" name=""/>
        <dsp:cNvSpPr/>
      </dsp:nvSpPr>
      <dsp:spPr>
        <a:xfrm>
          <a:off x="1314449" y="2175669"/>
          <a:ext cx="7886700" cy="1087834"/>
        </a:xfrm>
        <a:prstGeom prst="trapezoid">
          <a:avLst>
            <a:gd name="adj" fmla="val 120832"/>
          </a:avLst>
        </a:prstGeom>
        <a:gradFill rotWithShape="0">
          <a:gsLst>
            <a:gs pos="0">
              <a:schemeClr val="accent5">
                <a:hueOff val="907591"/>
                <a:satOff val="1636"/>
                <a:lumOff val="18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07591"/>
                <a:satOff val="1636"/>
                <a:lumOff val="18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07591"/>
                <a:satOff val="1636"/>
                <a:lumOff val="18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Customer Retention Analysis</a:t>
          </a:r>
          <a:endParaRPr lang="en-US" sz="2400" kern="1200">
            <a:solidFill>
              <a:schemeClr val="bg1"/>
            </a:solidFill>
          </a:endParaRPr>
        </a:p>
      </dsp:txBody>
      <dsp:txXfrm>
        <a:off x="2694622" y="2175669"/>
        <a:ext cx="5126355" cy="1087834"/>
      </dsp:txXfrm>
    </dsp:sp>
    <dsp:sp modelId="{5425A0B6-015B-7344-8C0C-BC007C7B0916}">
      <dsp:nvSpPr>
        <dsp:cNvPr id="0" name=""/>
        <dsp:cNvSpPr/>
      </dsp:nvSpPr>
      <dsp:spPr>
        <a:xfrm>
          <a:off x="0" y="3263503"/>
          <a:ext cx="10515600" cy="1087834"/>
        </a:xfrm>
        <a:prstGeom prst="trapezoid">
          <a:avLst>
            <a:gd name="adj" fmla="val 120832"/>
          </a:avLst>
        </a:prstGeom>
        <a:gradFill rotWithShape="0">
          <a:gsLst>
            <a:gs pos="0">
              <a:schemeClr val="accent5">
                <a:hueOff val="1361386"/>
                <a:satOff val="2454"/>
                <a:lumOff val="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61386"/>
                <a:satOff val="2454"/>
                <a:lumOff val="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61386"/>
                <a:satOff val="2454"/>
                <a:lumOff val="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Sentiment Analysis</a:t>
          </a:r>
          <a:endParaRPr lang="en-US" sz="2400" kern="1200">
            <a:solidFill>
              <a:schemeClr val="bg1"/>
            </a:solidFill>
          </a:endParaRPr>
        </a:p>
      </dsp:txBody>
      <dsp:txXfrm>
        <a:off x="1840229" y="3263503"/>
        <a:ext cx="6835140" cy="108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8E339-32A6-734E-8308-F56F98B38D9E}">
      <dsp:nvSpPr>
        <dsp:cNvPr id="0" name=""/>
        <dsp:cNvSpPr/>
      </dsp:nvSpPr>
      <dsp:spPr>
        <a:xfrm>
          <a:off x="4586823" y="1001678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A1F1723-B53C-494F-B2F9-279920DC4282}">
      <dsp:nvSpPr>
        <dsp:cNvPr id="0" name=""/>
        <dsp:cNvSpPr/>
      </dsp:nvSpPr>
      <dsp:spPr>
        <a:xfrm>
          <a:off x="4419079" y="0"/>
          <a:ext cx="1677440" cy="913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bg1"/>
              </a:solidFill>
            </a:rPr>
            <a:t>Pandas</a:t>
          </a:r>
          <a:endParaRPr lang="en-US" sz="4000" kern="1200" dirty="0">
            <a:solidFill>
              <a:schemeClr val="bg1"/>
            </a:solidFill>
          </a:endParaRPr>
        </a:p>
      </dsp:txBody>
      <dsp:txXfrm>
        <a:off x="4419079" y="0"/>
        <a:ext cx="1677440" cy="913780"/>
      </dsp:txXfrm>
    </dsp:sp>
    <dsp:sp modelId="{681E3C74-7C9C-3D40-9E9E-70F0EB6CF204}">
      <dsp:nvSpPr>
        <dsp:cNvPr id="0" name=""/>
        <dsp:cNvSpPr/>
      </dsp:nvSpPr>
      <dsp:spPr>
        <a:xfrm>
          <a:off x="5022399" y="1253185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272277"/>
                <a:satOff val="491"/>
                <a:lumOff val="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272277"/>
                <a:satOff val="491"/>
                <a:lumOff val="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272277"/>
                <a:satOff val="491"/>
                <a:lumOff val="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3400A17-64FD-804A-B51D-19DF804B44FE}">
      <dsp:nvSpPr>
        <dsp:cNvPr id="0" name=""/>
        <dsp:cNvSpPr/>
      </dsp:nvSpPr>
      <dsp:spPr>
        <a:xfrm>
          <a:off x="6463879" y="870267"/>
          <a:ext cx="1589654" cy="10008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NumPy</a:t>
          </a:r>
          <a:endParaRPr lang="en-US" sz="4000" kern="1200">
            <a:solidFill>
              <a:schemeClr val="bg1"/>
            </a:solidFill>
          </a:endParaRPr>
        </a:p>
      </dsp:txBody>
      <dsp:txXfrm>
        <a:off x="6463879" y="870267"/>
        <a:ext cx="1589654" cy="1000807"/>
      </dsp:txXfrm>
    </dsp:sp>
    <dsp:sp modelId="{BE0C65C4-5978-504B-955E-04630BAAF197}">
      <dsp:nvSpPr>
        <dsp:cNvPr id="0" name=""/>
        <dsp:cNvSpPr/>
      </dsp:nvSpPr>
      <dsp:spPr>
        <a:xfrm>
          <a:off x="5022399" y="1756200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544554"/>
                <a:satOff val="982"/>
                <a:lumOff val="1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544554"/>
                <a:satOff val="982"/>
                <a:lumOff val="1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544554"/>
                <a:satOff val="982"/>
                <a:lumOff val="1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64E4C8-1B92-5D43-A6DF-96ED31F312E9}">
      <dsp:nvSpPr>
        <dsp:cNvPr id="0" name=""/>
        <dsp:cNvSpPr/>
      </dsp:nvSpPr>
      <dsp:spPr>
        <a:xfrm>
          <a:off x="6463879" y="2362776"/>
          <a:ext cx="1589654" cy="11182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Sklearn</a:t>
          </a:r>
          <a:endParaRPr lang="en-US" sz="4000" kern="1200">
            <a:solidFill>
              <a:schemeClr val="bg1"/>
            </a:solidFill>
          </a:endParaRPr>
        </a:p>
      </dsp:txBody>
      <dsp:txXfrm>
        <a:off x="6463879" y="2362776"/>
        <a:ext cx="1589654" cy="1118293"/>
      </dsp:txXfrm>
    </dsp:sp>
    <dsp:sp modelId="{AAF63677-F0DF-974F-AFD6-8F39CA387C19}">
      <dsp:nvSpPr>
        <dsp:cNvPr id="0" name=""/>
        <dsp:cNvSpPr/>
      </dsp:nvSpPr>
      <dsp:spPr>
        <a:xfrm>
          <a:off x="4586823" y="2008142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816832"/>
                <a:satOff val="1472"/>
                <a:lumOff val="1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816832"/>
                <a:satOff val="1472"/>
                <a:lumOff val="1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816832"/>
                <a:satOff val="1472"/>
                <a:lumOff val="1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97958E-5ABC-DC40-A9FD-4B9071B66EC0}">
      <dsp:nvSpPr>
        <dsp:cNvPr id="0" name=""/>
        <dsp:cNvSpPr/>
      </dsp:nvSpPr>
      <dsp:spPr>
        <a:xfrm>
          <a:off x="4419079" y="3437557"/>
          <a:ext cx="1677440" cy="913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IPython</a:t>
          </a:r>
          <a:endParaRPr lang="en-US" sz="4000" kern="1200">
            <a:solidFill>
              <a:schemeClr val="bg1"/>
            </a:solidFill>
          </a:endParaRPr>
        </a:p>
      </dsp:txBody>
      <dsp:txXfrm>
        <a:off x="4419079" y="3437557"/>
        <a:ext cx="1677440" cy="913780"/>
      </dsp:txXfrm>
    </dsp:sp>
    <dsp:sp modelId="{03D3D435-6152-FA4E-9C6E-8D7D2B648D4E}">
      <dsp:nvSpPr>
        <dsp:cNvPr id="0" name=""/>
        <dsp:cNvSpPr/>
      </dsp:nvSpPr>
      <dsp:spPr>
        <a:xfrm>
          <a:off x="4151248" y="1756200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089109"/>
                <a:satOff val="1963"/>
                <a:lumOff val="21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1089109"/>
                <a:satOff val="1963"/>
                <a:lumOff val="21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1089109"/>
                <a:satOff val="1963"/>
                <a:lumOff val="21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78F87B-25DE-DF41-9D77-4A50F3139A5B}">
      <dsp:nvSpPr>
        <dsp:cNvPr id="0" name=""/>
        <dsp:cNvSpPr/>
      </dsp:nvSpPr>
      <dsp:spPr>
        <a:xfrm>
          <a:off x="2462065" y="2362776"/>
          <a:ext cx="1589654" cy="11182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Google Chart</a:t>
          </a:r>
          <a:endParaRPr lang="en-US" sz="4000" kern="1200">
            <a:solidFill>
              <a:schemeClr val="bg1"/>
            </a:solidFill>
          </a:endParaRPr>
        </a:p>
      </dsp:txBody>
      <dsp:txXfrm>
        <a:off x="2462065" y="2362776"/>
        <a:ext cx="1589654" cy="1118293"/>
      </dsp:txXfrm>
    </dsp:sp>
    <dsp:sp modelId="{166C9CE8-1041-704D-B255-76D9CF601790}">
      <dsp:nvSpPr>
        <dsp:cNvPr id="0" name=""/>
        <dsp:cNvSpPr/>
      </dsp:nvSpPr>
      <dsp:spPr>
        <a:xfrm>
          <a:off x="4151248" y="1253185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361386"/>
                <a:satOff val="2454"/>
                <a:lumOff val="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1361386"/>
                <a:satOff val="2454"/>
                <a:lumOff val="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1361386"/>
                <a:satOff val="2454"/>
                <a:lumOff val="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FFF34A-99D2-DB41-A3F7-7C920C5228E2}">
      <dsp:nvSpPr>
        <dsp:cNvPr id="0" name=""/>
        <dsp:cNvSpPr/>
      </dsp:nvSpPr>
      <dsp:spPr>
        <a:xfrm>
          <a:off x="2462065" y="870267"/>
          <a:ext cx="1589654" cy="11182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Heroku</a:t>
          </a:r>
          <a:endParaRPr lang="en-US" sz="4000" kern="1200">
            <a:solidFill>
              <a:schemeClr val="bg1"/>
            </a:solidFill>
          </a:endParaRPr>
        </a:p>
      </dsp:txBody>
      <dsp:txXfrm>
        <a:off x="2462065" y="870267"/>
        <a:ext cx="1589654" cy="11182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A0B7-B9B4-0445-B603-582CD96DDEF7}">
      <dsp:nvSpPr>
        <dsp:cNvPr id="0" name=""/>
        <dsp:cNvSpPr/>
      </dsp:nvSpPr>
      <dsp:spPr>
        <a:xfrm rot="4396374">
          <a:off x="3116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6A6D6-6E00-564D-AE0C-50FFACF8EB06}">
      <dsp:nvSpPr>
        <dsp:cNvPr id="0" name=""/>
        <dsp:cNvSpPr/>
      </dsp:nvSpPr>
      <dsp:spPr>
        <a:xfrm>
          <a:off x="4523511" y="1207931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2AA3CBC-446A-7B4C-9004-BB82CFBC8171}">
      <dsp:nvSpPr>
        <dsp:cNvPr id="0" name=""/>
        <dsp:cNvSpPr/>
      </dsp:nvSpPr>
      <dsp:spPr>
        <a:xfrm>
          <a:off x="5173035" y="1731832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7FA1304-9939-2842-A89D-0ECFCE663D02}">
      <dsp:nvSpPr>
        <dsp:cNvPr id="0" name=""/>
        <dsp:cNvSpPr/>
      </dsp:nvSpPr>
      <dsp:spPr>
        <a:xfrm>
          <a:off x="5659820" y="2344500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273E985-3FAF-E14A-BF77-67F928F6E390}">
      <dsp:nvSpPr>
        <dsp:cNvPr id="0" name=""/>
        <dsp:cNvSpPr/>
      </dsp:nvSpPr>
      <dsp:spPr>
        <a:xfrm>
          <a:off x="2864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</a:rPr>
            <a:t>Market movement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2864564" y="0"/>
        <a:ext cx="1770994" cy="696214"/>
      </dsp:txXfrm>
    </dsp:sp>
    <dsp:sp modelId="{8086B952-C51F-C94A-A681-0E260FD010CE}">
      <dsp:nvSpPr>
        <dsp:cNvPr id="0" name=""/>
        <dsp:cNvSpPr/>
      </dsp:nvSpPr>
      <dsp:spPr>
        <a:xfrm>
          <a:off x="5066341" y="907253"/>
          <a:ext cx="25846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</a:rPr>
            <a:t>Deep integration with DHL CRM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5066341" y="907253"/>
        <a:ext cx="2584694" cy="696214"/>
      </dsp:txXfrm>
    </dsp:sp>
    <dsp:sp modelId="{11292B04-DF9A-3C48-8C85-236D2F0D1FFF}">
      <dsp:nvSpPr>
        <dsp:cNvPr id="0" name=""/>
        <dsp:cNvSpPr/>
      </dsp:nvSpPr>
      <dsp:spPr>
        <a:xfrm>
          <a:off x="2864564" y="1431155"/>
          <a:ext cx="2058182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Custom analytic dashboard (Drag &amp; Drop).</a:t>
          </a:r>
          <a:endParaRPr lang="en-US" sz="18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2864564" y="1431155"/>
        <a:ext cx="2058182" cy="696214"/>
      </dsp:txXfrm>
    </dsp:sp>
    <dsp:sp modelId="{F50E7C79-FC64-B441-83EA-49C1E963074A}">
      <dsp:nvSpPr>
        <dsp:cNvPr id="0" name=""/>
        <dsp:cNvSpPr/>
      </dsp:nvSpPr>
      <dsp:spPr>
        <a:xfrm>
          <a:off x="6071500" y="2043823"/>
          <a:ext cx="15795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Build &amp; deploy dataset using CLI.</a:t>
          </a:r>
          <a:endParaRPr lang="en-US" sz="1800" kern="12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6071500" y="2043823"/>
        <a:ext cx="1579535" cy="696214"/>
      </dsp:txXfrm>
    </dsp:sp>
    <dsp:sp modelId="{7652E11D-6A9D-594B-A9D6-820C6A7CD260}">
      <dsp:nvSpPr>
        <dsp:cNvPr id="0" name=""/>
        <dsp:cNvSpPr/>
      </dsp:nvSpPr>
      <dsp:spPr>
        <a:xfrm>
          <a:off x="5257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Implement real time data with Big Data technology.</a:t>
          </a:r>
          <a:endParaRPr lang="en-US" sz="1800" kern="1200" dirty="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5257800" y="3655123"/>
        <a:ext cx="2393235" cy="696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D227B-37AD-464C-BC53-175A17C4E506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64BB-81AD-A941-B39E-5662FD7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6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0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6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4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4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0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0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0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7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5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2x6eI02" TargetMode="Externa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SalesMax.Ai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Humanize processes for better </a:t>
            </a:r>
            <a:r>
              <a:rPr lang="en-US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opportunites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223" y="5257800"/>
            <a:ext cx="1651777" cy="369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120" y="5035894"/>
            <a:ext cx="802051" cy="81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357" y="5305174"/>
            <a:ext cx="18288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Team Intro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35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41" y="152336"/>
            <a:ext cx="8116865" cy="6569249"/>
          </a:xfrm>
        </p:spPr>
      </p:pic>
    </p:spTree>
    <p:extLst>
      <p:ext uri="{BB962C8B-B14F-4D97-AF65-F5344CB8AC3E}">
        <p14:creationId xmlns:p14="http://schemas.microsoft.com/office/powerpoint/2010/main" val="162832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SalesMax.Ai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1247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268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Tech Stack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360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9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57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Demo - </a:t>
            </a:r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http://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bit.ly/2x6eI02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43" y="1027113"/>
            <a:ext cx="8828314" cy="5149850"/>
          </a:xfrm>
        </p:spPr>
      </p:pic>
    </p:spTree>
    <p:extLst>
      <p:ext uri="{BB962C8B-B14F-4D97-AF65-F5344CB8AC3E}">
        <p14:creationId xmlns:p14="http://schemas.microsoft.com/office/powerpoint/2010/main" val="18457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uture Enhancement &amp; Possible Improvement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8648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0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Questions?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8664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846</TotalTime>
  <Words>100</Words>
  <Application>Microsoft Macintosh PowerPoint</Application>
  <PresentationFormat>Widescreen</PresentationFormat>
  <Paragraphs>31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Helvetica</vt:lpstr>
      <vt:lpstr>Helvetica Neue</vt:lpstr>
      <vt:lpstr>Arial</vt:lpstr>
      <vt:lpstr>Office Theme</vt:lpstr>
      <vt:lpstr>SalesMax.Ai</vt:lpstr>
      <vt:lpstr>Team Intro</vt:lpstr>
      <vt:lpstr>PowerPoint Presentation</vt:lpstr>
      <vt:lpstr>SalesMax.Ai</vt:lpstr>
      <vt:lpstr>Tech Stack</vt:lpstr>
      <vt:lpstr>Demo - http://bit.ly/2x6eI02 </vt:lpstr>
      <vt:lpstr>Future Enhancement &amp; Possible Improvement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SalesMax.Ai</dc:title>
  <dc:creator>Microsoft Office User</dc:creator>
  <cp:lastModifiedBy>Microsoft Office User</cp:lastModifiedBy>
  <cp:revision>35</cp:revision>
  <dcterms:created xsi:type="dcterms:W3CDTF">2017-09-14T13:13:17Z</dcterms:created>
  <dcterms:modified xsi:type="dcterms:W3CDTF">2017-09-15T05:31:56Z</dcterms:modified>
</cp:coreProperties>
</file>